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9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65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643" autoAdjust="0"/>
  </p:normalViewPr>
  <p:slideViewPr>
    <p:cSldViewPr snapToGrid="0">
      <p:cViewPr varScale="1">
        <p:scale>
          <a:sx n="97" d="100"/>
          <a:sy n="97" d="100"/>
        </p:scale>
        <p:origin x="1458" y="84"/>
      </p:cViewPr>
      <p:guideLst>
        <p:guide orient="horz" pos="1865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C9D0A36-DE4C-4440-8F6C-AEF2CA54FF85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95C0E93-8D30-4A30-9328-4E0FB45E5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81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5558D-8F49-48AC-9AD1-376CB1A7E390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B339-7594-4B22-A554-7B400AD98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7302B-CA7A-4E6B-A47F-DC332C23FD1A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5D9B-561E-4F88-9AB5-8E4B827DF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E4499-94DD-4CAD-8E21-EA1AF54156B0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531EF-E7B4-422A-88BB-47B097563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F7945-BBD4-4978-87EC-C7D80B463ABD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FDBD-73E8-482B-8B0A-795AAB09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2AAE2-0E64-4293-B29A-F50BD238567B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B7EBA-6E88-45F3-AFA7-7E4748CF9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8DA1D-4DE8-42BC-BD9E-CD5459035D53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093AD-FB35-44EB-A78B-A8D57029F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62641-2E0D-4F47-A695-B40F164E5298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1291B-6319-4CBE-8716-8CDE732F9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A3E8-4DC9-49DD-84E5-CA89B17ADDB1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8FBAA-AA12-4A4C-97FB-28969739D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0EB80-9B42-4E8C-93AE-BFC21D3B5E8D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0E515-5FC4-4574-A5BE-D608BFDDD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70ED7-D082-44C4-A6ED-5DA8752B747B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AFEFA-4281-4F12-A99A-44E264AE90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9D499-0483-4786-8C94-B4A7588B0873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7DE42-43C2-45E9-BD3A-849BD950B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6D2247-3288-4C0A-8C55-B2B65727C759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4A502B-99B5-4993-AC5A-918CFA4C9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557447" y="319438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pIKKA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/B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57447" y="252176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IKKA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375" y="4743158"/>
            <a:ext cx="81140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S7 Fig.  Western blot positive control for </a:t>
            </a:r>
            <a:r>
              <a:rPr lang="en-CA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pIKKA</a:t>
            </a:r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/B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THP-1 cells, differentiated to M1 with </a:t>
            </a:r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phorbolesters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(100 </a:t>
            </a:r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PMA, 72 h), were polarized to M1 with LPS (500 ng/ml)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vehicle (PBS, </a:t>
            </a:r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Ctl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for 2 h, and analyzed by Western blot for the presence of phosphorylated IKKA/B and IKKA. Arrowhead indicates predicted migration position of IKKA/B (84 and 87 </a:t>
            </a:r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respectively).  Approximately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µg of THP-1 were loaded per well.  HEK293T cells (30 µg, untreated) are included. 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18063" t="28653" r="48856" b="60708"/>
          <a:stretch/>
        </p:blipFill>
        <p:spPr>
          <a:xfrm>
            <a:off x="3354327" y="2365295"/>
            <a:ext cx="2244040" cy="75209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 rot="16200000">
            <a:off x="4238379" y="519222"/>
            <a:ext cx="14359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Ctl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LPS</a:t>
            </a:r>
          </a:p>
          <a:p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HEK293T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21656" y="1287685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THP-1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750909" y="1637670"/>
            <a:ext cx="95172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385106" y="2307328"/>
            <a:ext cx="1050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   </a:t>
            </a:r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85106" y="3065718"/>
            <a:ext cx="1050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   </a:t>
            </a:r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t="17716" b="42720"/>
          <a:stretch/>
        </p:blipFill>
        <p:spPr>
          <a:xfrm>
            <a:off x="3338445" y="3132525"/>
            <a:ext cx="2275803" cy="6251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366" t="36785" r="25441" b="52377"/>
          <a:stretch/>
        </p:blipFill>
        <p:spPr>
          <a:xfrm>
            <a:off x="3329418" y="3765465"/>
            <a:ext cx="2256111" cy="5355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557447" y="393204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Ponceau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85106" y="3717353"/>
            <a:ext cx="1050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   </a:t>
            </a:r>
            <a:r>
              <a:rPr lang="en-C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2741487" y="1425067"/>
            <a:ext cx="1563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Protein marker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981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22931</TotalTime>
  <Words>118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UOHI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ssoubeyrand</dc:creator>
  <cp:lastModifiedBy>Sebastien Soubeyrand</cp:lastModifiedBy>
  <cp:revision>1210</cp:revision>
  <dcterms:created xsi:type="dcterms:W3CDTF">2017-11-23T16:07:42Z</dcterms:created>
  <dcterms:modified xsi:type="dcterms:W3CDTF">2019-10-09T12:49:21Z</dcterms:modified>
</cp:coreProperties>
</file>