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7" r:id="rId2"/>
  </p:sldIdLst>
  <p:sldSz cx="18288000" cy="18288000"/>
  <p:notesSz cx="6858000" cy="9144000"/>
  <p:defaultTextStyle>
    <a:defPPr>
      <a:defRPr lang="en-US"/>
    </a:defPPr>
    <a:lvl1pPr marL="0" algn="l" defTabSz="1045022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1pPr>
    <a:lvl2pPr marL="1045022" algn="l" defTabSz="1045022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2pPr>
    <a:lvl3pPr marL="2090044" algn="l" defTabSz="1045022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3pPr>
    <a:lvl4pPr marL="3135066" algn="l" defTabSz="1045022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4pPr>
    <a:lvl5pPr marL="4180088" algn="l" defTabSz="1045022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5pPr>
    <a:lvl6pPr marL="5225110" algn="l" defTabSz="1045022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6pPr>
    <a:lvl7pPr marL="6270132" algn="l" defTabSz="1045022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7pPr>
    <a:lvl8pPr marL="7315154" algn="l" defTabSz="1045022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8pPr>
    <a:lvl9pPr marL="8360176" algn="l" defTabSz="1045022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94398" autoAdjust="0"/>
  </p:normalViewPr>
  <p:slideViewPr>
    <p:cSldViewPr snapToGrid="0" snapToObjects="1">
      <p:cViewPr>
        <p:scale>
          <a:sx n="90" d="100"/>
          <a:sy n="90" d="100"/>
        </p:scale>
        <p:origin x="66" y="66"/>
      </p:cViewPr>
      <p:guideLst>
        <p:guide orient="horz" pos="576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0120"/>
    </p:cViewPr>
  </p:sorter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notesMaster" Target="notesMasters/notesMaster1.xml"/>
   <Relationship Id="rId4" Type="http://schemas.openxmlformats.org/officeDocument/2006/relationships/presProps" Target="presProps.xml"/>
   <Relationship Id="rId5" Type="http://schemas.openxmlformats.org/officeDocument/2006/relationships/viewProps" Target="viewProps.xml"/>
   <Relationship Id="rId6" Type="http://schemas.openxmlformats.org/officeDocument/2006/relationships/theme" Target="theme/theme1.xml"/>
   <Relationship Id="rId7" Type="http://schemas.openxmlformats.org/officeDocument/2006/relationships/tableStyles" Target="tableStyles.xml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25F4B6-8B12-D646-9DC3-216BED215AEC}" type="datetimeFigureOut">
              <a:rPr kumimoji="1" lang="zh-CN" altLang="en-US" smtClean="0"/>
              <a:t>2019-8-30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334B1B-FCAB-2C45-BF22-646BD45EFBA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9829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5681135"/>
            <a:ext cx="15544800" cy="3920067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0363200"/>
            <a:ext cx="12801600" cy="4673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45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090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135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180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22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270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315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36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BC7F-B8EC-674C-AEED-446A856BB0D5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992F2-49C8-9D46-BE90-8C93007B0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3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BC7F-B8EC-674C-AEED-446A856BB0D5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992F2-49C8-9D46-BE90-8C93007B0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99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11751735"/>
            <a:ext cx="15544800" cy="3632200"/>
          </a:xfrm>
        </p:spPr>
        <p:txBody>
          <a:bodyPr anchor="t"/>
          <a:lstStyle>
            <a:lvl1pPr algn="l">
              <a:defRPr sz="9100" b="1" cap="all"/>
            </a:lvl1pPr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7751236"/>
            <a:ext cx="15544800" cy="4000499"/>
          </a:xfrm>
        </p:spPr>
        <p:txBody>
          <a:bodyPr anchor="b"/>
          <a:lstStyle>
            <a:lvl1pPr marL="0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1pPr>
            <a:lvl2pPr marL="1045022" indent="0"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2pPr>
            <a:lvl3pPr marL="2090044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3pPr>
            <a:lvl4pPr marL="313506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4180088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522511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627013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731515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836017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BC7F-B8EC-674C-AEED-446A856BB0D5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992F2-49C8-9D46-BE90-8C93007B0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973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4267201"/>
            <a:ext cx="8077200" cy="12069235"/>
          </a:xfrm>
        </p:spPr>
        <p:txBody>
          <a:bodyPr/>
          <a:lstStyle>
            <a:lvl1pPr>
              <a:defRPr sz="6400"/>
            </a:lvl1pPr>
            <a:lvl2pPr>
              <a:defRPr sz="55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4267201"/>
            <a:ext cx="8077200" cy="12069235"/>
          </a:xfrm>
        </p:spPr>
        <p:txBody>
          <a:bodyPr/>
          <a:lstStyle>
            <a:lvl1pPr>
              <a:defRPr sz="6400"/>
            </a:lvl1pPr>
            <a:lvl2pPr>
              <a:defRPr sz="55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BC7F-B8EC-674C-AEED-446A856BB0D5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992F2-49C8-9D46-BE90-8C93007B0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75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093635"/>
            <a:ext cx="8080376" cy="1706032"/>
          </a:xfrm>
        </p:spPr>
        <p:txBody>
          <a:bodyPr anchor="b"/>
          <a:lstStyle>
            <a:lvl1pPr marL="0" indent="0">
              <a:buNone/>
              <a:defRPr sz="5500" b="1"/>
            </a:lvl1pPr>
            <a:lvl2pPr marL="1045022" indent="0">
              <a:buNone/>
              <a:defRPr sz="4600" b="1"/>
            </a:lvl2pPr>
            <a:lvl3pPr marL="2090044" indent="0">
              <a:buNone/>
              <a:defRPr sz="4100" b="1"/>
            </a:lvl3pPr>
            <a:lvl4pPr marL="3135066" indent="0">
              <a:buNone/>
              <a:defRPr sz="3700" b="1"/>
            </a:lvl4pPr>
            <a:lvl5pPr marL="4180088" indent="0">
              <a:buNone/>
              <a:defRPr sz="3700" b="1"/>
            </a:lvl5pPr>
            <a:lvl6pPr marL="5225110" indent="0">
              <a:buNone/>
              <a:defRPr sz="3700" b="1"/>
            </a:lvl6pPr>
            <a:lvl7pPr marL="6270132" indent="0">
              <a:buNone/>
              <a:defRPr sz="3700" b="1"/>
            </a:lvl7pPr>
            <a:lvl8pPr marL="7315154" indent="0">
              <a:buNone/>
              <a:defRPr sz="3700" b="1"/>
            </a:lvl8pPr>
            <a:lvl9pPr marL="8360176" indent="0">
              <a:buNone/>
              <a:defRPr sz="37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5799667"/>
            <a:ext cx="8080376" cy="10536768"/>
          </a:xfrm>
        </p:spPr>
        <p:txBody>
          <a:bodyPr/>
          <a:lstStyle>
            <a:lvl1pPr>
              <a:defRPr sz="5500"/>
            </a:lvl1pPr>
            <a:lvl2pPr>
              <a:defRPr sz="4600"/>
            </a:lvl2pPr>
            <a:lvl3pPr>
              <a:defRPr sz="4100"/>
            </a:lvl3pPr>
            <a:lvl4pPr>
              <a:defRPr sz="3700"/>
            </a:lvl4pPr>
            <a:lvl5pPr>
              <a:defRPr sz="3700"/>
            </a:lvl5pPr>
            <a:lvl6pPr>
              <a:defRPr sz="3700"/>
            </a:lvl6pPr>
            <a:lvl7pPr>
              <a:defRPr sz="3700"/>
            </a:lvl7pPr>
            <a:lvl8pPr>
              <a:defRPr sz="3700"/>
            </a:lvl8pPr>
            <a:lvl9pPr>
              <a:defRPr sz="37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51" y="4093635"/>
            <a:ext cx="8083550" cy="1706032"/>
          </a:xfrm>
        </p:spPr>
        <p:txBody>
          <a:bodyPr anchor="b"/>
          <a:lstStyle>
            <a:lvl1pPr marL="0" indent="0">
              <a:buNone/>
              <a:defRPr sz="5500" b="1"/>
            </a:lvl1pPr>
            <a:lvl2pPr marL="1045022" indent="0">
              <a:buNone/>
              <a:defRPr sz="4600" b="1"/>
            </a:lvl2pPr>
            <a:lvl3pPr marL="2090044" indent="0">
              <a:buNone/>
              <a:defRPr sz="4100" b="1"/>
            </a:lvl3pPr>
            <a:lvl4pPr marL="3135066" indent="0">
              <a:buNone/>
              <a:defRPr sz="3700" b="1"/>
            </a:lvl4pPr>
            <a:lvl5pPr marL="4180088" indent="0">
              <a:buNone/>
              <a:defRPr sz="3700" b="1"/>
            </a:lvl5pPr>
            <a:lvl6pPr marL="5225110" indent="0">
              <a:buNone/>
              <a:defRPr sz="3700" b="1"/>
            </a:lvl6pPr>
            <a:lvl7pPr marL="6270132" indent="0">
              <a:buNone/>
              <a:defRPr sz="3700" b="1"/>
            </a:lvl7pPr>
            <a:lvl8pPr marL="7315154" indent="0">
              <a:buNone/>
              <a:defRPr sz="3700" b="1"/>
            </a:lvl8pPr>
            <a:lvl9pPr marL="8360176" indent="0">
              <a:buNone/>
              <a:defRPr sz="37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1" y="5799667"/>
            <a:ext cx="8083550" cy="10536768"/>
          </a:xfrm>
        </p:spPr>
        <p:txBody>
          <a:bodyPr/>
          <a:lstStyle>
            <a:lvl1pPr>
              <a:defRPr sz="5500"/>
            </a:lvl1pPr>
            <a:lvl2pPr>
              <a:defRPr sz="4600"/>
            </a:lvl2pPr>
            <a:lvl3pPr>
              <a:defRPr sz="4100"/>
            </a:lvl3pPr>
            <a:lvl4pPr>
              <a:defRPr sz="3700"/>
            </a:lvl4pPr>
            <a:lvl5pPr>
              <a:defRPr sz="3700"/>
            </a:lvl5pPr>
            <a:lvl6pPr>
              <a:defRPr sz="3700"/>
            </a:lvl6pPr>
            <a:lvl7pPr>
              <a:defRPr sz="3700"/>
            </a:lvl7pPr>
            <a:lvl8pPr>
              <a:defRPr sz="3700"/>
            </a:lvl8pPr>
            <a:lvl9pPr>
              <a:defRPr sz="37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BC7F-B8EC-674C-AEED-446A856BB0D5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992F2-49C8-9D46-BE90-8C93007B0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82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BC7F-B8EC-674C-AEED-446A856BB0D5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992F2-49C8-9D46-BE90-8C93007B0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345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BC7F-B8EC-674C-AEED-446A856BB0D5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992F2-49C8-9D46-BE90-8C93007B0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05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728133"/>
            <a:ext cx="6016626" cy="30988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728135"/>
            <a:ext cx="10223500" cy="15608301"/>
          </a:xfrm>
        </p:spPr>
        <p:txBody>
          <a:bodyPr/>
          <a:lstStyle>
            <a:lvl1pPr>
              <a:defRPr sz="7300"/>
            </a:lvl1pPr>
            <a:lvl2pPr>
              <a:defRPr sz="6400"/>
            </a:lvl2pPr>
            <a:lvl3pPr>
              <a:defRPr sz="5500"/>
            </a:lvl3pPr>
            <a:lvl4pPr>
              <a:defRPr sz="4600"/>
            </a:lvl4pPr>
            <a:lvl5pPr>
              <a:defRPr sz="4600"/>
            </a:lvl5pPr>
            <a:lvl6pPr>
              <a:defRPr sz="4600"/>
            </a:lvl6pPr>
            <a:lvl7pPr>
              <a:defRPr sz="4600"/>
            </a:lvl7pPr>
            <a:lvl8pPr>
              <a:defRPr sz="4600"/>
            </a:lvl8pPr>
            <a:lvl9pPr>
              <a:defRPr sz="46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3826935"/>
            <a:ext cx="6016626" cy="12509501"/>
          </a:xfrm>
        </p:spPr>
        <p:txBody>
          <a:bodyPr/>
          <a:lstStyle>
            <a:lvl1pPr marL="0" indent="0">
              <a:buNone/>
              <a:defRPr sz="3200"/>
            </a:lvl1pPr>
            <a:lvl2pPr marL="1045022" indent="0">
              <a:buNone/>
              <a:defRPr sz="2700"/>
            </a:lvl2pPr>
            <a:lvl3pPr marL="2090044" indent="0">
              <a:buNone/>
              <a:defRPr sz="2300"/>
            </a:lvl3pPr>
            <a:lvl4pPr marL="3135066" indent="0">
              <a:buNone/>
              <a:defRPr sz="2100"/>
            </a:lvl4pPr>
            <a:lvl5pPr marL="4180088" indent="0">
              <a:buNone/>
              <a:defRPr sz="2100"/>
            </a:lvl5pPr>
            <a:lvl6pPr marL="5225110" indent="0">
              <a:buNone/>
              <a:defRPr sz="2100"/>
            </a:lvl6pPr>
            <a:lvl7pPr marL="6270132" indent="0">
              <a:buNone/>
              <a:defRPr sz="2100"/>
            </a:lvl7pPr>
            <a:lvl8pPr marL="7315154" indent="0">
              <a:buNone/>
              <a:defRPr sz="2100"/>
            </a:lvl8pPr>
            <a:lvl9pPr marL="8360176" indent="0">
              <a:buNone/>
              <a:defRPr sz="21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BC7F-B8EC-674C-AEED-446A856BB0D5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992F2-49C8-9D46-BE90-8C93007B0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905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12801600"/>
            <a:ext cx="10972800" cy="1511301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1634067"/>
            <a:ext cx="10972800" cy="10972800"/>
          </a:xfrm>
        </p:spPr>
        <p:txBody>
          <a:bodyPr/>
          <a:lstStyle>
            <a:lvl1pPr marL="0" indent="0">
              <a:buNone/>
              <a:defRPr sz="7300"/>
            </a:lvl1pPr>
            <a:lvl2pPr marL="1045022" indent="0">
              <a:buNone/>
              <a:defRPr sz="6400"/>
            </a:lvl2pPr>
            <a:lvl3pPr marL="2090044" indent="0">
              <a:buNone/>
              <a:defRPr sz="5500"/>
            </a:lvl3pPr>
            <a:lvl4pPr marL="3135066" indent="0">
              <a:buNone/>
              <a:defRPr sz="4600"/>
            </a:lvl4pPr>
            <a:lvl5pPr marL="4180088" indent="0">
              <a:buNone/>
              <a:defRPr sz="4600"/>
            </a:lvl5pPr>
            <a:lvl6pPr marL="5225110" indent="0">
              <a:buNone/>
              <a:defRPr sz="4600"/>
            </a:lvl6pPr>
            <a:lvl7pPr marL="6270132" indent="0">
              <a:buNone/>
              <a:defRPr sz="4600"/>
            </a:lvl7pPr>
            <a:lvl8pPr marL="7315154" indent="0">
              <a:buNone/>
              <a:defRPr sz="4600"/>
            </a:lvl8pPr>
            <a:lvl9pPr marL="8360176" indent="0">
              <a:buNone/>
              <a:defRPr sz="4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14312901"/>
            <a:ext cx="10972800" cy="2146299"/>
          </a:xfrm>
        </p:spPr>
        <p:txBody>
          <a:bodyPr/>
          <a:lstStyle>
            <a:lvl1pPr marL="0" indent="0">
              <a:buNone/>
              <a:defRPr sz="3200"/>
            </a:lvl1pPr>
            <a:lvl2pPr marL="1045022" indent="0">
              <a:buNone/>
              <a:defRPr sz="2700"/>
            </a:lvl2pPr>
            <a:lvl3pPr marL="2090044" indent="0">
              <a:buNone/>
              <a:defRPr sz="2300"/>
            </a:lvl3pPr>
            <a:lvl4pPr marL="3135066" indent="0">
              <a:buNone/>
              <a:defRPr sz="2100"/>
            </a:lvl4pPr>
            <a:lvl5pPr marL="4180088" indent="0">
              <a:buNone/>
              <a:defRPr sz="2100"/>
            </a:lvl5pPr>
            <a:lvl6pPr marL="5225110" indent="0">
              <a:buNone/>
              <a:defRPr sz="2100"/>
            </a:lvl6pPr>
            <a:lvl7pPr marL="6270132" indent="0">
              <a:buNone/>
              <a:defRPr sz="2100"/>
            </a:lvl7pPr>
            <a:lvl8pPr marL="7315154" indent="0">
              <a:buNone/>
              <a:defRPr sz="2100"/>
            </a:lvl8pPr>
            <a:lvl9pPr marL="8360176" indent="0">
              <a:buNone/>
              <a:defRPr sz="21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BC7F-B8EC-674C-AEED-446A856BB0D5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992F2-49C8-9D46-BE90-8C93007B0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328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BC7F-B8EC-674C-AEED-446A856BB0D5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992F2-49C8-9D46-BE90-8C93007B0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04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732369"/>
            <a:ext cx="4114800" cy="15604067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32369"/>
            <a:ext cx="12039600" cy="15604067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BC7F-B8EC-674C-AEED-446A856BB0D5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992F2-49C8-9D46-BE90-8C93007B0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04075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732368"/>
            <a:ext cx="16459200" cy="3048000"/>
          </a:xfrm>
          <a:prstGeom prst="rect">
            <a:avLst/>
          </a:prstGeom>
        </p:spPr>
        <p:txBody>
          <a:bodyPr vert="horz" lIns="209004" tIns="104502" rIns="209004" bIns="104502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267201"/>
            <a:ext cx="16459200" cy="12069235"/>
          </a:xfrm>
          <a:prstGeom prst="rect">
            <a:avLst/>
          </a:prstGeom>
        </p:spPr>
        <p:txBody>
          <a:bodyPr vert="horz" lIns="209004" tIns="104502" rIns="209004" bIns="104502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4400" y="16950268"/>
            <a:ext cx="4267200" cy="973667"/>
          </a:xfrm>
          <a:prstGeom prst="rect">
            <a:avLst/>
          </a:prstGeom>
        </p:spPr>
        <p:txBody>
          <a:bodyPr vert="horz" lIns="209004" tIns="104502" rIns="209004" bIns="104502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7BC7F-B8EC-674C-AEED-446A856BB0D5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16950268"/>
            <a:ext cx="5791200" cy="973667"/>
          </a:xfrm>
          <a:prstGeom prst="rect">
            <a:avLst/>
          </a:prstGeom>
        </p:spPr>
        <p:txBody>
          <a:bodyPr vert="horz" lIns="209004" tIns="104502" rIns="209004" bIns="104502" rtlCol="0" anchor="ctr"/>
          <a:lstStyle>
            <a:lvl1pPr algn="ct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106400" y="16950268"/>
            <a:ext cx="4267200" cy="973667"/>
          </a:xfrm>
          <a:prstGeom prst="rect">
            <a:avLst/>
          </a:prstGeom>
        </p:spPr>
        <p:txBody>
          <a:bodyPr vert="horz" lIns="209004" tIns="104502" rIns="209004" bIns="104502" rtlCol="0" anchor="ctr"/>
          <a:lstStyle>
            <a:lvl1pPr algn="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992F2-49C8-9D46-BE90-8C93007B0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925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5022" rtl="0" eaLnBrk="1" latinLnBrk="0" hangingPunct="1">
        <a:spcBef>
          <a:spcPct val="0"/>
        </a:spcBef>
        <a:buNone/>
        <a:defRPr sz="1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83767" indent="-783767" algn="l" defTabSz="1045022" rtl="0" eaLnBrk="1" latinLnBrk="0" hangingPunct="1">
        <a:spcBef>
          <a:spcPct val="20000"/>
        </a:spcBef>
        <a:buFont typeface="Arial"/>
        <a:buChar char="•"/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698161" indent="-653139" algn="l" defTabSz="1045022" rtl="0" eaLnBrk="1" latinLnBrk="0" hangingPunct="1">
        <a:spcBef>
          <a:spcPct val="20000"/>
        </a:spcBef>
        <a:buFont typeface="Arial"/>
        <a:buChar char="–"/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2612555" indent="-522511" algn="l" defTabSz="1045022" rtl="0" eaLnBrk="1" latinLnBrk="0" hangingPunct="1">
        <a:spcBef>
          <a:spcPct val="20000"/>
        </a:spcBef>
        <a:buFont typeface="Arial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77" indent="-522511" algn="l" defTabSz="1045022" rtl="0" eaLnBrk="1" latinLnBrk="0" hangingPunct="1">
        <a:spcBef>
          <a:spcPct val="20000"/>
        </a:spcBef>
        <a:buFont typeface="Arial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4pPr>
      <a:lvl5pPr marL="4702599" indent="-522511" algn="l" defTabSz="1045022" rtl="0" eaLnBrk="1" latinLnBrk="0" hangingPunct="1">
        <a:spcBef>
          <a:spcPct val="20000"/>
        </a:spcBef>
        <a:buFont typeface="Arial"/>
        <a:buChar char="»"/>
        <a:defRPr sz="4600" kern="1200">
          <a:solidFill>
            <a:schemeClr val="tx1"/>
          </a:solidFill>
          <a:latin typeface="+mn-lt"/>
          <a:ea typeface="+mn-ea"/>
          <a:cs typeface="+mn-cs"/>
        </a:defRPr>
      </a:lvl5pPr>
      <a:lvl6pPr marL="5747621" indent="-522511" algn="l" defTabSz="1045022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6pPr>
      <a:lvl7pPr marL="6792643" indent="-522511" algn="l" defTabSz="1045022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7pPr>
      <a:lvl8pPr marL="7837665" indent="-522511" algn="l" defTabSz="1045022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8pPr>
      <a:lvl9pPr marL="8882687" indent="-522511" algn="l" defTabSz="1045022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5022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1045022" algn="l" defTabSz="1045022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2pPr>
      <a:lvl3pPr marL="2090044" algn="l" defTabSz="1045022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3pPr>
      <a:lvl4pPr marL="3135066" algn="l" defTabSz="1045022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4pPr>
      <a:lvl5pPr marL="4180088" algn="l" defTabSz="1045022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5pPr>
      <a:lvl6pPr marL="5225110" algn="l" defTabSz="1045022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6pPr>
      <a:lvl7pPr marL="6270132" algn="l" defTabSz="1045022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7pPr>
      <a:lvl8pPr marL="7315154" algn="l" defTabSz="1045022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8pPr>
      <a:lvl9pPr marL="8360176" algn="l" defTabSz="1045022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em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9272"/>
          <a:stretch/>
        </p:blipFill>
        <p:spPr>
          <a:xfrm>
            <a:off x="2092706" y="1496490"/>
            <a:ext cx="3487383" cy="32444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2A3550-E460-2442-9E67-991C41A2771E}"/>
              </a:ext>
            </a:extLst>
          </p:cNvPr>
          <p:cNvSpPr txBox="1"/>
          <p:nvPr/>
        </p:nvSpPr>
        <p:spPr>
          <a:xfrm rot="16200000">
            <a:off x="601085" y="2534113"/>
            <a:ext cx="279538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Relative fold  of ZIKV  infection</a:t>
            </a:r>
          </a:p>
        </p:txBody>
      </p:sp>
    </p:spTree>
    <p:extLst>
      <p:ext uri="{BB962C8B-B14F-4D97-AF65-F5344CB8AC3E}">
        <p14:creationId xmlns:p14="http://schemas.microsoft.com/office/powerpoint/2010/main" val="1711349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13408</TotalTime>
  <Words>5</Words>
  <Application>Microsoft Office PowerPoint</Application>
  <PresentationFormat>自定义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DengXian</vt:lpstr>
      <vt:lpstr>宋体</vt:lpstr>
      <vt:lpstr>Arial</vt:lpstr>
      <vt:lpstr>Calibri</vt:lpstr>
      <vt:lpstr>Office Theme</vt:lpstr>
      <vt:lpstr>PowerPoint 演示文稿</vt:lpstr>
    </vt:vector>
  </TitlesOfParts>
  <Company/>
  <LinksUpToDate>false</LinksUpToDate>
  <SharedDoc>false</SharedDoc>
  <HyperlinksChanged>false</HyperlinksChanged>
  <AppVersion>15.0000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lastPrinted>2019-05-25T03:17:59Z</cp:lastPrinted>
</cp:coreProperties>
</file>