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</p:sldIdLst>
  <p:sldSz cx="6858000" cy="111601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99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91" autoAdjust="0"/>
  </p:normalViewPr>
  <p:slideViewPr>
    <p:cSldViewPr snapToGrid="0">
      <p:cViewPr>
        <p:scale>
          <a:sx n="208" d="100"/>
          <a:sy n="208" d="100"/>
        </p:scale>
        <p:origin x="-402" y="-4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826438"/>
            <a:ext cx="5829300" cy="388537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861650"/>
            <a:ext cx="5143500" cy="269444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85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24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782285"/>
            <a:ext cx="5915025" cy="464230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7468503"/>
            <a:ext cx="5915025" cy="244127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24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970867"/>
            <a:ext cx="2914650" cy="708099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970867"/>
            <a:ext cx="2914650" cy="708099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78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4176"/>
            <a:ext cx="5915025" cy="215710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735782"/>
            <a:ext cx="2901255" cy="134076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076545"/>
            <a:ext cx="2901255" cy="599598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735782"/>
            <a:ext cx="2915543" cy="134076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076545"/>
            <a:ext cx="2915543" cy="599598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81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66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4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44008"/>
            <a:ext cx="2211884" cy="260402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606854"/>
            <a:ext cx="3471863" cy="79309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348037"/>
            <a:ext cx="2211884" cy="620265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5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44008"/>
            <a:ext cx="2211884" cy="260402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606854"/>
            <a:ext cx="3471863" cy="79309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348037"/>
            <a:ext cx="2211884" cy="620265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65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33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94173"/>
            <a:ext cx="1478756" cy="945769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94173"/>
            <a:ext cx="4350544" cy="945769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30806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94176"/>
            <a:ext cx="591502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970867"/>
            <a:ext cx="591502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0343785"/>
            <a:ext cx="1543050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9D472-B99A-4283-AD15-DBC81AB8FC5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0343785"/>
            <a:ext cx="231457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0343785"/>
            <a:ext cx="1543050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83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image" Target="../media/image9.png"/>
   <Relationship Id="rId11" Type="http://schemas.openxmlformats.org/officeDocument/2006/relationships/image" Target="../media/image10.png"/>
   <Relationship Id="rId12" Type="http://schemas.openxmlformats.org/officeDocument/2006/relationships/image" Target="../media/image11.png"/>
   <Relationship Id="rId13" Type="http://schemas.openxmlformats.org/officeDocument/2006/relationships/image" Target="../media/image12.png"/>
   <Relationship Id="rId14" Type="http://schemas.openxmlformats.org/officeDocument/2006/relationships/image" Target="../media/image13.png"/>
   <Relationship Id="rId15" Type="http://schemas.openxmlformats.org/officeDocument/2006/relationships/image" Target="../media/image14.png"/>
   <Relationship Id="rId16" Type="http://schemas.openxmlformats.org/officeDocument/2006/relationships/image" Target="../media/image15.png"/>
   <Relationship Id="rId17" Type="http://schemas.openxmlformats.org/officeDocument/2006/relationships/image" Target="../media/image16.png"/>
   <Relationship Id="rId18" Type="http://schemas.openxmlformats.org/officeDocument/2006/relationships/image" Target="../media/image17.png"/>
   <Relationship Id="rId19" Type="http://schemas.openxmlformats.org/officeDocument/2006/relationships/image" Target="../media/image18.png"/>
   <Relationship Id="rId2" Type="http://schemas.openxmlformats.org/officeDocument/2006/relationships/image" Target="../media/image1.png"/>
   <Relationship Id="rId3" Type="http://schemas.openxmlformats.org/officeDocument/2006/relationships/image" Target="../media/image2.gif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   <Relationship Id="rId7" Type="http://schemas.openxmlformats.org/officeDocument/2006/relationships/image" Target="../media/image6.png"/>
   <Relationship Id="rId8" Type="http://schemas.openxmlformats.org/officeDocument/2006/relationships/image" Target="../media/image7.png"/>
   <Relationship Id="rId9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图片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22" y="44942"/>
            <a:ext cx="2705100" cy="1333500"/>
          </a:xfrm>
          <a:prstGeom prst="rect">
            <a:avLst/>
          </a:prstGeom>
        </p:spPr>
      </p:pic>
      <p:pic>
        <p:nvPicPr>
          <p:cNvPr id="168" name="Picture 2" descr="http://www.cbs.dtu.dk/services/TMHMM-2.0/tmp/TMHMM_25373/LDP2-Cz05g0211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223" y="26894"/>
            <a:ext cx="27051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图片 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22" y="1250846"/>
            <a:ext cx="2705100" cy="1333500"/>
          </a:xfrm>
          <a:prstGeom prst="rect">
            <a:avLst/>
          </a:prstGeom>
        </p:spPr>
      </p:pic>
      <p:pic>
        <p:nvPicPr>
          <p:cNvPr id="170" name="图片 1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223" y="1229582"/>
            <a:ext cx="2705100" cy="1333500"/>
          </a:xfrm>
          <a:prstGeom prst="rect">
            <a:avLst/>
          </a:prstGeom>
        </p:spPr>
      </p:pic>
      <p:pic>
        <p:nvPicPr>
          <p:cNvPr id="171" name="图片 1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22" y="2456752"/>
            <a:ext cx="2705100" cy="1333500"/>
          </a:xfrm>
          <a:prstGeom prst="rect">
            <a:avLst/>
          </a:prstGeom>
        </p:spPr>
      </p:pic>
      <p:pic>
        <p:nvPicPr>
          <p:cNvPr id="172" name="图片 1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223" y="2442904"/>
            <a:ext cx="2705100" cy="1333500"/>
          </a:xfrm>
          <a:prstGeom prst="rect">
            <a:avLst/>
          </a:prstGeom>
        </p:spPr>
      </p:pic>
      <p:pic>
        <p:nvPicPr>
          <p:cNvPr id="173" name="图片 1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22" y="3662666"/>
            <a:ext cx="2705100" cy="1333500"/>
          </a:xfrm>
          <a:prstGeom prst="rect">
            <a:avLst/>
          </a:prstGeom>
        </p:spPr>
      </p:pic>
      <p:pic>
        <p:nvPicPr>
          <p:cNvPr id="174" name="图片 17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9223" y="3656224"/>
            <a:ext cx="2705100" cy="1333500"/>
          </a:xfrm>
          <a:prstGeom prst="rect">
            <a:avLst/>
          </a:prstGeom>
        </p:spPr>
      </p:pic>
      <p:pic>
        <p:nvPicPr>
          <p:cNvPr id="175" name="图片 17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222" y="4862148"/>
            <a:ext cx="2705100" cy="1333500"/>
          </a:xfrm>
          <a:prstGeom prst="rect">
            <a:avLst/>
          </a:prstGeom>
        </p:spPr>
      </p:pic>
      <p:pic>
        <p:nvPicPr>
          <p:cNvPr id="176" name="图片 17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9223" y="4869552"/>
            <a:ext cx="2705100" cy="1333500"/>
          </a:xfrm>
          <a:prstGeom prst="rect">
            <a:avLst/>
          </a:prstGeom>
        </p:spPr>
      </p:pic>
      <p:pic>
        <p:nvPicPr>
          <p:cNvPr id="177" name="图片 17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222" y="6068047"/>
            <a:ext cx="2705100" cy="1333500"/>
          </a:xfrm>
          <a:prstGeom prst="rect">
            <a:avLst/>
          </a:prstGeom>
        </p:spPr>
      </p:pic>
      <p:pic>
        <p:nvPicPr>
          <p:cNvPr id="178" name="图片 17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59223" y="6072244"/>
            <a:ext cx="2705100" cy="1333500"/>
          </a:xfrm>
          <a:prstGeom prst="rect">
            <a:avLst/>
          </a:prstGeom>
        </p:spPr>
      </p:pic>
      <p:pic>
        <p:nvPicPr>
          <p:cNvPr id="179" name="图片 17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222" y="7278153"/>
            <a:ext cx="2705100" cy="1333500"/>
          </a:xfrm>
          <a:prstGeom prst="rect">
            <a:avLst/>
          </a:prstGeom>
        </p:spPr>
      </p:pic>
      <p:pic>
        <p:nvPicPr>
          <p:cNvPr id="180" name="图片 17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59223" y="7274935"/>
            <a:ext cx="2705100" cy="1333500"/>
          </a:xfrm>
          <a:prstGeom prst="rect">
            <a:avLst/>
          </a:prstGeom>
        </p:spPr>
      </p:pic>
      <p:pic>
        <p:nvPicPr>
          <p:cNvPr id="181" name="图片 18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1222" y="8475122"/>
            <a:ext cx="2705100" cy="1333500"/>
          </a:xfrm>
          <a:prstGeom prst="rect">
            <a:avLst/>
          </a:prstGeom>
        </p:spPr>
      </p:pic>
      <p:pic>
        <p:nvPicPr>
          <p:cNvPr id="182" name="图片 18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1222" y="9683525"/>
            <a:ext cx="2705100" cy="1333500"/>
          </a:xfrm>
          <a:prstGeom prst="rect">
            <a:avLst/>
          </a:prstGeom>
        </p:spPr>
      </p:pic>
      <p:pic>
        <p:nvPicPr>
          <p:cNvPr id="183" name="图片 18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67174" y="8475122"/>
            <a:ext cx="2705100" cy="1333500"/>
          </a:xfrm>
          <a:prstGeom prst="rect">
            <a:avLst/>
          </a:prstGeom>
        </p:spPr>
      </p:pic>
      <p:pic>
        <p:nvPicPr>
          <p:cNvPr id="184" name="图片 18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59223" y="9680318"/>
            <a:ext cx="2705100" cy="1333500"/>
          </a:xfrm>
          <a:prstGeom prst="rect">
            <a:avLst/>
          </a:prstGeom>
        </p:spPr>
      </p:pic>
      <p:sp>
        <p:nvSpPr>
          <p:cNvPr id="185" name="矩形 184"/>
          <p:cNvSpPr/>
          <p:nvPr/>
        </p:nvSpPr>
        <p:spPr>
          <a:xfrm>
            <a:off x="1186420" y="1260130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#3-Cz16g16140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4171099" y="1240198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#4-Cz01g08270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1238814" y="2475283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#5-Cz07g32180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234154" y="2462633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#6-Cz09g31050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1102764" y="3680329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#7-Cz09g11210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4171099" y="3667917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#8-Cz02g13230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1186420" y="4872876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#9-Cz10g23260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262204" y="4883800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#10-Cz07g13040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1186420" y="6090770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#11-Cz11g18260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4262204" y="6105792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#12-Cz02g32220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1155025" y="7289949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#13-Cz01g06170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4160466" y="7302408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#14-Cz02g07070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1186420" y="8481055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#15-Cz01g22190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矩形 197"/>
          <p:cNvSpPr/>
          <p:nvPr/>
        </p:nvSpPr>
        <p:spPr>
          <a:xfrm>
            <a:off x="4262204" y="8496142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#39-Cz12g10010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1017797" y="9691143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DGAT1A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262204" y="9691143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DGTT5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1186420" y="63463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#1-Cz04g29220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4171099" y="41304"/>
            <a:ext cx="171797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#2-Cz05g02110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474987" y="10972800"/>
            <a:ext cx="156229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141258" y="10972800"/>
            <a:ext cx="156229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803308" y="10972800"/>
            <a:ext cx="156229" cy="0"/>
          </a:xfrm>
          <a:prstGeom prst="line">
            <a:avLst/>
          </a:prstGeom>
          <a:ln w="127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528456" y="10972800"/>
            <a:ext cx="156229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5190132" y="10972800"/>
            <a:ext cx="156229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856777" y="10972800"/>
            <a:ext cx="156229" cy="0"/>
          </a:xfrm>
          <a:prstGeom prst="line">
            <a:avLst/>
          </a:prstGeom>
          <a:ln w="127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55184" y="10926633"/>
            <a:ext cx="601127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Transmembrane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919378" y="10926632"/>
            <a:ext cx="601127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Transmembrane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903233" y="10922013"/>
            <a:ext cx="221214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Inside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60373" y="10925521"/>
            <a:ext cx="221214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Inside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532887" y="10922902"/>
            <a:ext cx="285335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Outside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563491" y="10927378"/>
            <a:ext cx="285335" cy="9233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Outside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14560</TotalTime>
  <Words>40</Words>
  <Application>Microsoft Office PowerPoint</Application>
  <PresentationFormat>自定义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15.0000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