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8" r:id="rId2"/>
  </p:sldIdLst>
  <p:sldSz cx="6858000" cy="8280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6391" autoAdjust="0"/>
  </p:normalViewPr>
  <p:slideViewPr>
    <p:cSldViewPr snapToGrid="0">
      <p:cViewPr>
        <p:scale>
          <a:sx n="80" d="100"/>
          <a:sy n="80" d="100"/>
        </p:scale>
        <p:origin x="2364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presProps" Target="presProps.xml"/>
   <Relationship Id="rId4" Type="http://schemas.openxmlformats.org/officeDocument/2006/relationships/viewProps" Target="viewProps.xml"/>
   <Relationship Id="rId5" Type="http://schemas.openxmlformats.org/officeDocument/2006/relationships/theme" Target="theme/theme1.xml"/>
   <Relationship Id="rId6" Type="http://schemas.openxmlformats.org/officeDocument/2006/relationships/tableStyles" Target="tableStyles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355149"/>
            <a:ext cx="5829300" cy="288280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349128"/>
            <a:ext cx="5143500" cy="1999179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9D472-B99A-4283-AD15-DBC81AB8FC5F}" type="datetimeFigureOut">
              <a:rPr lang="zh-CN" altLang="en-US" smtClean="0"/>
              <a:t>2019/8/28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8BC4-4BC0-4C42-B7F0-ACEFFFB24B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9903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9D472-B99A-4283-AD15-DBC81AB8FC5F}" type="datetimeFigureOut">
              <a:rPr lang="zh-CN" altLang="en-US" smtClean="0"/>
              <a:t>2019/8/28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8BC4-4BC0-4C42-B7F0-ACEFFFB24B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9315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064352"/>
            <a:ext cx="5915025" cy="3444416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5541353"/>
            <a:ext cx="5915025" cy="18113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9D472-B99A-4283-AD15-DBC81AB8FC5F}" type="datetimeFigureOut">
              <a:rPr lang="zh-CN" altLang="en-US" smtClean="0"/>
              <a:t>2019/8/28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8BC4-4BC0-4C42-B7F0-ACEFFFB24B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7600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204273"/>
            <a:ext cx="2914650" cy="52538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204273"/>
            <a:ext cx="2914650" cy="52538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9D472-B99A-4283-AD15-DBC81AB8FC5F}" type="datetimeFigureOut">
              <a:rPr lang="zh-CN" altLang="en-US" smtClean="0"/>
              <a:t>2019/8/28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8BC4-4BC0-4C42-B7F0-ACEFFFB24B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3469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40856"/>
            <a:ext cx="5915025" cy="160049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029849"/>
            <a:ext cx="2901255" cy="99479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024646"/>
            <a:ext cx="2901255" cy="444879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029849"/>
            <a:ext cx="2915543" cy="99479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024646"/>
            <a:ext cx="2915543" cy="444879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9D472-B99A-4283-AD15-DBC81AB8FC5F}" type="datetimeFigureOut">
              <a:rPr lang="zh-CN" altLang="en-US" smtClean="0"/>
              <a:t>2019/8/28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8BC4-4BC0-4C42-B7F0-ACEFFFB24B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6211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9D472-B99A-4283-AD15-DBC81AB8FC5F}" type="datetimeFigureOut">
              <a:rPr lang="zh-CN" altLang="en-US" smtClean="0"/>
              <a:t>2019/8/28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8BC4-4BC0-4C42-B7F0-ACEFFFB24B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6338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9D472-B99A-4283-AD15-DBC81AB8FC5F}" type="datetimeFigureOut">
              <a:rPr lang="zh-CN" altLang="en-US" smtClean="0"/>
              <a:t>2019/8/28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8BC4-4BC0-4C42-B7F0-ACEFFFB24B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5622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52027"/>
            <a:ext cx="2211884" cy="1932093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192226"/>
            <a:ext cx="3471863" cy="588445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484120"/>
            <a:ext cx="2211884" cy="460214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9D472-B99A-4283-AD15-DBC81AB8FC5F}" type="datetimeFigureOut">
              <a:rPr lang="zh-CN" altLang="en-US" smtClean="0"/>
              <a:t>2019/8/28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8BC4-4BC0-4C42-B7F0-ACEFFFB24B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90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52027"/>
            <a:ext cx="2211884" cy="1932093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192226"/>
            <a:ext cx="3471863" cy="588445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484120"/>
            <a:ext cx="2211884" cy="460214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9D472-B99A-4283-AD15-DBC81AB8FC5F}" type="datetimeFigureOut">
              <a:rPr lang="zh-CN" altLang="en-US" smtClean="0"/>
              <a:t>2019/8/28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8BC4-4BC0-4C42-B7F0-ACEFFFB24B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1595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9D472-B99A-4283-AD15-DBC81AB8FC5F}" type="datetimeFigureOut">
              <a:rPr lang="zh-CN" altLang="en-US" smtClean="0"/>
              <a:t>2019/8/28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8BC4-4BC0-4C42-B7F0-ACEFFFB24B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713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40855"/>
            <a:ext cx="1478756" cy="701725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40855"/>
            <a:ext cx="4350544" cy="7017256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9D472-B99A-4283-AD15-DBC81AB8FC5F}" type="datetimeFigureOut">
              <a:rPr lang="zh-CN" altLang="en-US" smtClean="0"/>
              <a:t>2019/8/28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8BC4-4BC0-4C42-B7F0-ACEFFFB24B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6835443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40856"/>
            <a:ext cx="5915025" cy="1600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204273"/>
            <a:ext cx="5915025" cy="52538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7674706"/>
            <a:ext cx="1543050" cy="4408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9D472-B99A-4283-AD15-DBC81AB8FC5F}" type="datetimeFigureOut">
              <a:rPr lang="zh-CN" altLang="en-US" smtClean="0"/>
              <a:t>2019/8/28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7674706"/>
            <a:ext cx="2314575" cy="4408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7674706"/>
            <a:ext cx="1543050" cy="4408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168BC4-4BC0-4C42-B7F0-ACEFFFB24B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0261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2" Type="http://schemas.openxmlformats.org/officeDocument/2006/relationships/image" Target="../media/image1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647" y="89364"/>
            <a:ext cx="6850058" cy="7966259"/>
            <a:chOff x="647" y="89364"/>
            <a:chExt cx="6850058" cy="7966259"/>
          </a:xfrm>
        </p:grpSpPr>
        <p:pic>
          <p:nvPicPr>
            <p:cNvPr id="299" name="图片 298"/>
            <p:cNvPicPr>
              <a:picLocks noChangeAspect="1"/>
            </p:cNvPicPr>
            <p:nvPr/>
          </p:nvPicPr>
          <p:blipFill rotWithShape="1">
            <a:blip r:embed="rId2"/>
            <a:srcRect l="3202" b="12916"/>
            <a:stretch/>
          </p:blipFill>
          <p:spPr>
            <a:xfrm>
              <a:off x="27297" y="902181"/>
              <a:ext cx="6810233" cy="6922760"/>
            </a:xfrm>
            <a:prstGeom prst="rect">
              <a:avLst/>
            </a:prstGeom>
            <a:noFill/>
          </p:spPr>
        </p:pic>
        <p:sp>
          <p:nvSpPr>
            <p:cNvPr id="8" name="任意多边形 7"/>
            <p:cNvSpPr/>
            <p:nvPr/>
          </p:nvSpPr>
          <p:spPr>
            <a:xfrm>
              <a:off x="4618030" y="4323194"/>
              <a:ext cx="1368000" cy="751558"/>
            </a:xfrm>
            <a:custGeom>
              <a:avLst/>
              <a:gdLst>
                <a:gd name="connsiteX0" fmla="*/ 367652 w 1323006"/>
                <a:gd name="connsiteY0" fmla="*/ 15723 h 751558"/>
                <a:gd name="connsiteX1" fmla="*/ 170429 w 1323006"/>
                <a:gd name="connsiteY1" fmla="*/ 15723 h 751558"/>
                <a:gd name="connsiteX2" fmla="*/ 134570 w 1323006"/>
                <a:gd name="connsiteY2" fmla="*/ 129276 h 751558"/>
                <a:gd name="connsiteX3" fmla="*/ 74805 w 1323006"/>
                <a:gd name="connsiteY3" fmla="*/ 302594 h 751558"/>
                <a:gd name="connsiteX4" fmla="*/ 3088 w 1323006"/>
                <a:gd name="connsiteY4" fmla="*/ 374311 h 751558"/>
                <a:gd name="connsiteX5" fmla="*/ 21017 w 1323006"/>
                <a:gd name="connsiteY5" fmla="*/ 422123 h 751558"/>
                <a:gd name="connsiteX6" fmla="*/ 92735 w 1323006"/>
                <a:gd name="connsiteY6" fmla="*/ 463958 h 751558"/>
                <a:gd name="connsiteX7" fmla="*/ 702335 w 1323006"/>
                <a:gd name="connsiteY7" fmla="*/ 661182 h 751558"/>
                <a:gd name="connsiteX8" fmla="*/ 1078852 w 1323006"/>
                <a:gd name="connsiteY8" fmla="*/ 750829 h 751558"/>
                <a:gd name="connsiteX9" fmla="*/ 1114711 w 1323006"/>
                <a:gd name="connsiteY9" fmla="*/ 697041 h 751558"/>
                <a:gd name="connsiteX10" fmla="*/ 1120688 w 1323006"/>
                <a:gd name="connsiteY10" fmla="*/ 583488 h 751558"/>
                <a:gd name="connsiteX11" fmla="*/ 1234241 w 1323006"/>
                <a:gd name="connsiteY11" fmla="*/ 278688 h 751558"/>
                <a:gd name="connsiteX12" fmla="*/ 1270099 w 1323006"/>
                <a:gd name="connsiteY12" fmla="*/ 183064 h 751558"/>
                <a:gd name="connsiteX13" fmla="*/ 1246193 w 1323006"/>
                <a:gd name="connsiteY13" fmla="*/ 153182 h 751558"/>
                <a:gd name="connsiteX14" fmla="*/ 367652 w 1323006"/>
                <a:gd name="connsiteY14" fmla="*/ 15723 h 751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23006" h="751558">
                  <a:moveTo>
                    <a:pt x="367652" y="15723"/>
                  </a:moveTo>
                  <a:cubicBezTo>
                    <a:pt x="188358" y="-7187"/>
                    <a:pt x="209276" y="-3203"/>
                    <a:pt x="170429" y="15723"/>
                  </a:cubicBezTo>
                  <a:cubicBezTo>
                    <a:pt x="131582" y="34649"/>
                    <a:pt x="150507" y="81464"/>
                    <a:pt x="134570" y="129276"/>
                  </a:cubicBezTo>
                  <a:cubicBezTo>
                    <a:pt x="118633" y="177088"/>
                    <a:pt x="96719" y="261755"/>
                    <a:pt x="74805" y="302594"/>
                  </a:cubicBezTo>
                  <a:cubicBezTo>
                    <a:pt x="52891" y="343433"/>
                    <a:pt x="12053" y="354390"/>
                    <a:pt x="3088" y="374311"/>
                  </a:cubicBezTo>
                  <a:cubicBezTo>
                    <a:pt x="-5877" y="394232"/>
                    <a:pt x="6076" y="407182"/>
                    <a:pt x="21017" y="422123"/>
                  </a:cubicBezTo>
                  <a:cubicBezTo>
                    <a:pt x="35958" y="437064"/>
                    <a:pt x="-20818" y="424115"/>
                    <a:pt x="92735" y="463958"/>
                  </a:cubicBezTo>
                  <a:cubicBezTo>
                    <a:pt x="206288" y="503801"/>
                    <a:pt x="537982" y="613370"/>
                    <a:pt x="702335" y="661182"/>
                  </a:cubicBezTo>
                  <a:cubicBezTo>
                    <a:pt x="866688" y="708994"/>
                    <a:pt x="1010123" y="744853"/>
                    <a:pt x="1078852" y="750829"/>
                  </a:cubicBezTo>
                  <a:cubicBezTo>
                    <a:pt x="1147581" y="756805"/>
                    <a:pt x="1107738" y="724931"/>
                    <a:pt x="1114711" y="697041"/>
                  </a:cubicBezTo>
                  <a:cubicBezTo>
                    <a:pt x="1121684" y="669151"/>
                    <a:pt x="1100766" y="653214"/>
                    <a:pt x="1120688" y="583488"/>
                  </a:cubicBezTo>
                  <a:cubicBezTo>
                    <a:pt x="1140610" y="513762"/>
                    <a:pt x="1209339" y="345425"/>
                    <a:pt x="1234241" y="278688"/>
                  </a:cubicBezTo>
                  <a:cubicBezTo>
                    <a:pt x="1259143" y="211951"/>
                    <a:pt x="1268107" y="203982"/>
                    <a:pt x="1270099" y="183064"/>
                  </a:cubicBezTo>
                  <a:cubicBezTo>
                    <a:pt x="1272091" y="162146"/>
                    <a:pt x="1402577" y="182068"/>
                    <a:pt x="1246193" y="153182"/>
                  </a:cubicBezTo>
                  <a:cubicBezTo>
                    <a:pt x="1089809" y="124296"/>
                    <a:pt x="546946" y="38633"/>
                    <a:pt x="367652" y="157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3739137" y="5237900"/>
              <a:ext cx="1317488" cy="1246727"/>
            </a:xfrm>
            <a:custGeom>
              <a:avLst/>
              <a:gdLst>
                <a:gd name="connsiteX0" fmla="*/ 525 w 1317488"/>
                <a:gd name="connsiteY0" fmla="*/ 369638 h 1246727"/>
                <a:gd name="connsiteX1" fmla="*/ 90401 w 1317488"/>
                <a:gd name="connsiteY1" fmla="*/ 334469 h 1246727"/>
                <a:gd name="connsiteX2" fmla="*/ 227171 w 1317488"/>
                <a:gd name="connsiteY2" fmla="*/ 275854 h 1246727"/>
                <a:gd name="connsiteX3" fmla="*/ 375663 w 1317488"/>
                <a:gd name="connsiteY3" fmla="*/ 139085 h 1246727"/>
                <a:gd name="connsiteX4" fmla="*/ 446001 w 1317488"/>
                <a:gd name="connsiteY4" fmla="*/ 64838 h 1246727"/>
                <a:gd name="connsiteX5" fmla="*/ 477263 w 1317488"/>
                <a:gd name="connsiteY5" fmla="*/ 2315 h 1246727"/>
                <a:gd name="connsiteX6" fmla="*/ 606217 w 1317488"/>
                <a:gd name="connsiteY6" fmla="*/ 17946 h 1246727"/>
                <a:gd name="connsiteX7" fmla="*/ 739078 w 1317488"/>
                <a:gd name="connsiteY7" fmla="*/ 60931 h 1246727"/>
                <a:gd name="connsiteX8" fmla="*/ 1250986 w 1317488"/>
                <a:gd name="connsiteY8" fmla="*/ 178162 h 1246727"/>
                <a:gd name="connsiteX9" fmla="*/ 1297878 w 1317488"/>
                <a:gd name="connsiteY9" fmla="*/ 213331 h 1246727"/>
                <a:gd name="connsiteX10" fmla="*/ 1282248 w 1317488"/>
                <a:gd name="connsiteY10" fmla="*/ 283669 h 1246727"/>
                <a:gd name="connsiteX11" fmla="*/ 1258801 w 1317488"/>
                <a:gd name="connsiteY11" fmla="*/ 373546 h 1246727"/>
                <a:gd name="connsiteX12" fmla="*/ 1262709 w 1317488"/>
                <a:gd name="connsiteY12" fmla="*/ 510315 h 1246727"/>
                <a:gd name="connsiteX13" fmla="*/ 1247078 w 1317488"/>
                <a:gd name="connsiteY13" fmla="*/ 619731 h 1246727"/>
                <a:gd name="connsiteX14" fmla="*/ 1317417 w 1317488"/>
                <a:gd name="connsiteY14" fmla="*/ 416531 h 1246727"/>
                <a:gd name="connsiteX15" fmla="*/ 1254894 w 1317488"/>
                <a:gd name="connsiteY15" fmla="*/ 373546 h 1246727"/>
                <a:gd name="connsiteX16" fmla="*/ 1032155 w 1317488"/>
                <a:gd name="connsiteY16" fmla="*/ 432162 h 1246727"/>
                <a:gd name="connsiteX17" fmla="*/ 1000894 w 1317488"/>
                <a:gd name="connsiteY17" fmla="*/ 518131 h 1246727"/>
                <a:gd name="connsiteX18" fmla="*/ 817232 w 1317488"/>
                <a:gd name="connsiteY18" fmla="*/ 623638 h 1246727"/>
                <a:gd name="connsiteX19" fmla="*/ 731263 w 1317488"/>
                <a:gd name="connsiteY19" fmla="*/ 693977 h 1246727"/>
                <a:gd name="connsiteX20" fmla="*/ 453817 w 1317488"/>
                <a:gd name="connsiteY20" fmla="*/ 764315 h 1246727"/>
                <a:gd name="connsiteX21" fmla="*/ 379571 w 1317488"/>
                <a:gd name="connsiteY21" fmla="*/ 803392 h 1246727"/>
                <a:gd name="connsiteX22" fmla="*/ 192001 w 1317488"/>
                <a:gd name="connsiteY22" fmla="*/ 1178531 h 1246727"/>
                <a:gd name="connsiteX23" fmla="*/ 164648 w 1317488"/>
                <a:gd name="connsiteY23" fmla="*/ 1217608 h 1246727"/>
                <a:gd name="connsiteX24" fmla="*/ 59140 w 1317488"/>
                <a:gd name="connsiteY24" fmla="*/ 1170715 h 1246727"/>
                <a:gd name="connsiteX25" fmla="*/ 525 w 1317488"/>
                <a:gd name="connsiteY25" fmla="*/ 369638 h 1246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317488" h="1246727">
                  <a:moveTo>
                    <a:pt x="525" y="369638"/>
                  </a:moveTo>
                  <a:cubicBezTo>
                    <a:pt x="5735" y="230264"/>
                    <a:pt x="52627" y="350100"/>
                    <a:pt x="90401" y="334469"/>
                  </a:cubicBezTo>
                  <a:cubicBezTo>
                    <a:pt x="128175" y="318838"/>
                    <a:pt x="179627" y="308418"/>
                    <a:pt x="227171" y="275854"/>
                  </a:cubicBezTo>
                  <a:cubicBezTo>
                    <a:pt x="274715" y="243290"/>
                    <a:pt x="339191" y="174254"/>
                    <a:pt x="375663" y="139085"/>
                  </a:cubicBezTo>
                  <a:cubicBezTo>
                    <a:pt x="412135" y="103916"/>
                    <a:pt x="429068" y="87633"/>
                    <a:pt x="446001" y="64838"/>
                  </a:cubicBezTo>
                  <a:cubicBezTo>
                    <a:pt x="462934" y="42043"/>
                    <a:pt x="450560" y="10130"/>
                    <a:pt x="477263" y="2315"/>
                  </a:cubicBezTo>
                  <a:cubicBezTo>
                    <a:pt x="503966" y="-5500"/>
                    <a:pt x="562581" y="8177"/>
                    <a:pt x="606217" y="17946"/>
                  </a:cubicBezTo>
                  <a:cubicBezTo>
                    <a:pt x="649853" y="27715"/>
                    <a:pt x="631617" y="34228"/>
                    <a:pt x="739078" y="60931"/>
                  </a:cubicBezTo>
                  <a:cubicBezTo>
                    <a:pt x="846539" y="87634"/>
                    <a:pt x="1157853" y="152762"/>
                    <a:pt x="1250986" y="178162"/>
                  </a:cubicBezTo>
                  <a:cubicBezTo>
                    <a:pt x="1344119" y="203562"/>
                    <a:pt x="1292668" y="195746"/>
                    <a:pt x="1297878" y="213331"/>
                  </a:cubicBezTo>
                  <a:cubicBezTo>
                    <a:pt x="1303088" y="230916"/>
                    <a:pt x="1288761" y="256966"/>
                    <a:pt x="1282248" y="283669"/>
                  </a:cubicBezTo>
                  <a:cubicBezTo>
                    <a:pt x="1275735" y="310371"/>
                    <a:pt x="1262057" y="335772"/>
                    <a:pt x="1258801" y="373546"/>
                  </a:cubicBezTo>
                  <a:cubicBezTo>
                    <a:pt x="1255545" y="411320"/>
                    <a:pt x="1264663" y="469284"/>
                    <a:pt x="1262709" y="510315"/>
                  </a:cubicBezTo>
                  <a:cubicBezTo>
                    <a:pt x="1260755" y="551346"/>
                    <a:pt x="1237960" y="635362"/>
                    <a:pt x="1247078" y="619731"/>
                  </a:cubicBezTo>
                  <a:cubicBezTo>
                    <a:pt x="1256196" y="604100"/>
                    <a:pt x="1316114" y="457562"/>
                    <a:pt x="1317417" y="416531"/>
                  </a:cubicBezTo>
                  <a:cubicBezTo>
                    <a:pt x="1318720" y="375500"/>
                    <a:pt x="1302438" y="370941"/>
                    <a:pt x="1254894" y="373546"/>
                  </a:cubicBezTo>
                  <a:cubicBezTo>
                    <a:pt x="1207350" y="376151"/>
                    <a:pt x="1074488" y="408065"/>
                    <a:pt x="1032155" y="432162"/>
                  </a:cubicBezTo>
                  <a:cubicBezTo>
                    <a:pt x="989822" y="456260"/>
                    <a:pt x="1036714" y="486218"/>
                    <a:pt x="1000894" y="518131"/>
                  </a:cubicBezTo>
                  <a:cubicBezTo>
                    <a:pt x="965074" y="550044"/>
                    <a:pt x="862170" y="594330"/>
                    <a:pt x="817232" y="623638"/>
                  </a:cubicBezTo>
                  <a:cubicBezTo>
                    <a:pt x="772294" y="652946"/>
                    <a:pt x="791832" y="670531"/>
                    <a:pt x="731263" y="693977"/>
                  </a:cubicBezTo>
                  <a:cubicBezTo>
                    <a:pt x="670694" y="717423"/>
                    <a:pt x="512432" y="746079"/>
                    <a:pt x="453817" y="764315"/>
                  </a:cubicBezTo>
                  <a:cubicBezTo>
                    <a:pt x="395202" y="782551"/>
                    <a:pt x="423207" y="734356"/>
                    <a:pt x="379571" y="803392"/>
                  </a:cubicBezTo>
                  <a:cubicBezTo>
                    <a:pt x="335935" y="872428"/>
                    <a:pt x="227821" y="1109495"/>
                    <a:pt x="192001" y="1178531"/>
                  </a:cubicBezTo>
                  <a:cubicBezTo>
                    <a:pt x="156181" y="1247567"/>
                    <a:pt x="186791" y="1218911"/>
                    <a:pt x="164648" y="1217608"/>
                  </a:cubicBezTo>
                  <a:cubicBezTo>
                    <a:pt x="142505" y="1216305"/>
                    <a:pt x="88448" y="1308787"/>
                    <a:pt x="59140" y="1170715"/>
                  </a:cubicBezTo>
                  <a:cubicBezTo>
                    <a:pt x="29832" y="1032643"/>
                    <a:pt x="-4685" y="509012"/>
                    <a:pt x="525" y="36963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978670" y="4542166"/>
              <a:ext cx="2429357" cy="2317467"/>
            </a:xfrm>
            <a:custGeom>
              <a:avLst/>
              <a:gdLst>
                <a:gd name="connsiteX0" fmla="*/ 81645 w 2429357"/>
                <a:gd name="connsiteY0" fmla="*/ 652 h 2317467"/>
                <a:gd name="connsiteX1" fmla="*/ 86509 w 2429357"/>
                <a:gd name="connsiteY1" fmla="*/ 131975 h 2317467"/>
                <a:gd name="connsiteX2" fmla="*/ 62190 w 2429357"/>
                <a:gd name="connsiteY2" fmla="*/ 423805 h 2317467"/>
                <a:gd name="connsiteX3" fmla="*/ 62190 w 2429357"/>
                <a:gd name="connsiteY3" fmla="*/ 564856 h 2317467"/>
                <a:gd name="connsiteX4" fmla="*/ 105965 w 2429357"/>
                <a:gd name="connsiteY4" fmla="*/ 331392 h 2317467"/>
                <a:gd name="connsiteX5" fmla="*/ 324837 w 2429357"/>
                <a:gd name="connsiteY5" fmla="*/ 477307 h 2317467"/>
                <a:gd name="connsiteX6" fmla="*/ 344292 w 2429357"/>
                <a:gd name="connsiteY6" fmla="*/ 574583 h 2317467"/>
                <a:gd name="connsiteX7" fmla="*/ 169194 w 2429357"/>
                <a:gd name="connsiteY7" fmla="*/ 885869 h 2317467"/>
                <a:gd name="connsiteX8" fmla="*/ 334565 w 2429357"/>
                <a:gd name="connsiteY8" fmla="*/ 929643 h 2317467"/>
                <a:gd name="connsiteX9" fmla="*/ 368611 w 2429357"/>
                <a:gd name="connsiteY9" fmla="*/ 1022056 h 2317467"/>
                <a:gd name="connsiteX10" fmla="*/ 670169 w 2429357"/>
                <a:gd name="connsiteY10" fmla="*/ 1289566 h 2317467"/>
                <a:gd name="connsiteX11" fmla="*/ 898769 w 2429357"/>
                <a:gd name="connsiteY11" fmla="*/ 1503575 h 2317467"/>
                <a:gd name="connsiteX12" fmla="*/ 1020365 w 2429357"/>
                <a:gd name="connsiteY12" fmla="*/ 1488983 h 2317467"/>
                <a:gd name="connsiteX13" fmla="*/ 1137096 w 2429357"/>
                <a:gd name="connsiteY13" fmla="*/ 1523030 h 2317467"/>
                <a:gd name="connsiteX14" fmla="*/ 1594296 w 2429357"/>
                <a:gd name="connsiteY14" fmla="*/ 1620307 h 2317467"/>
                <a:gd name="connsiteX15" fmla="*/ 1740211 w 2429357"/>
                <a:gd name="connsiteY15" fmla="*/ 1707856 h 2317467"/>
                <a:gd name="connsiteX16" fmla="*/ 1813169 w 2429357"/>
                <a:gd name="connsiteY16" fmla="*/ 2199103 h 2317467"/>
                <a:gd name="connsiteX17" fmla="*/ 1842352 w 2429357"/>
                <a:gd name="connsiteY17" fmla="*/ 2286652 h 2317467"/>
                <a:gd name="connsiteX18" fmla="*/ 1968811 w 2429357"/>
                <a:gd name="connsiteY18" fmla="*/ 2301243 h 2317467"/>
                <a:gd name="connsiteX19" fmla="*/ 2187684 w 2429357"/>
                <a:gd name="connsiteY19" fmla="*/ 2067779 h 2317467"/>
                <a:gd name="connsiteX20" fmla="*/ 2260641 w 2429357"/>
                <a:gd name="connsiteY20" fmla="*/ 2033732 h 2317467"/>
                <a:gd name="connsiteX21" fmla="*/ 2411420 w 2429357"/>
                <a:gd name="connsiteY21" fmla="*/ 2019141 h 2317467"/>
                <a:gd name="connsiteX22" fmla="*/ 2416284 w 2429357"/>
                <a:gd name="connsiteY22" fmla="*/ 1946183 h 2317467"/>
                <a:gd name="connsiteX23" fmla="*/ 2319007 w 2429357"/>
                <a:gd name="connsiteY23" fmla="*/ 1172835 h 2317467"/>
                <a:gd name="connsiteX24" fmla="*/ 2231458 w 2429357"/>
                <a:gd name="connsiteY24" fmla="*/ 1163107 h 2317467"/>
                <a:gd name="connsiteX25" fmla="*/ 2139045 w 2429357"/>
                <a:gd name="connsiteY25" fmla="*/ 1138788 h 2317467"/>
                <a:gd name="connsiteX26" fmla="*/ 2041769 w 2429357"/>
                <a:gd name="connsiteY26" fmla="*/ 1129060 h 2317467"/>
                <a:gd name="connsiteX27" fmla="*/ 1842352 w 2429357"/>
                <a:gd name="connsiteY27" fmla="*/ 1070694 h 2317467"/>
                <a:gd name="connsiteX28" fmla="*/ 1565113 w 2429357"/>
                <a:gd name="connsiteY28" fmla="*/ 988009 h 2317467"/>
                <a:gd name="connsiteX29" fmla="*/ 1501884 w 2429357"/>
                <a:gd name="connsiteY29" fmla="*/ 929643 h 2317467"/>
                <a:gd name="connsiteX30" fmla="*/ 1365696 w 2429357"/>
                <a:gd name="connsiteY30" fmla="*/ 691315 h 2317467"/>
                <a:gd name="connsiteX31" fmla="*/ 1239237 w 2429357"/>
                <a:gd name="connsiteY31" fmla="*/ 491898 h 2317467"/>
                <a:gd name="connsiteX32" fmla="*/ 1161416 w 2429357"/>
                <a:gd name="connsiteY32" fmla="*/ 302209 h 2317467"/>
                <a:gd name="connsiteX33" fmla="*/ 1224645 w 2429357"/>
                <a:gd name="connsiteY33" fmla="*/ 117383 h 2317467"/>
                <a:gd name="connsiteX34" fmla="*/ 1214918 w 2429357"/>
                <a:gd name="connsiteY34" fmla="*/ 83337 h 2317467"/>
                <a:gd name="connsiteX35" fmla="*/ 81645 w 2429357"/>
                <a:gd name="connsiteY35" fmla="*/ 652 h 2317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429357" h="2317467">
                  <a:moveTo>
                    <a:pt x="81645" y="652"/>
                  </a:moveTo>
                  <a:cubicBezTo>
                    <a:pt x="-106423" y="8758"/>
                    <a:pt x="89751" y="61450"/>
                    <a:pt x="86509" y="131975"/>
                  </a:cubicBezTo>
                  <a:cubicBezTo>
                    <a:pt x="83267" y="202500"/>
                    <a:pt x="66243" y="351658"/>
                    <a:pt x="62190" y="423805"/>
                  </a:cubicBezTo>
                  <a:cubicBezTo>
                    <a:pt x="58137" y="495952"/>
                    <a:pt x="54894" y="580258"/>
                    <a:pt x="62190" y="564856"/>
                  </a:cubicBezTo>
                  <a:cubicBezTo>
                    <a:pt x="69486" y="549454"/>
                    <a:pt x="62191" y="345983"/>
                    <a:pt x="105965" y="331392"/>
                  </a:cubicBezTo>
                  <a:cubicBezTo>
                    <a:pt x="149739" y="316801"/>
                    <a:pt x="285116" y="436775"/>
                    <a:pt x="324837" y="477307"/>
                  </a:cubicBezTo>
                  <a:cubicBezTo>
                    <a:pt x="364558" y="517839"/>
                    <a:pt x="370233" y="506489"/>
                    <a:pt x="344292" y="574583"/>
                  </a:cubicBezTo>
                  <a:cubicBezTo>
                    <a:pt x="318352" y="642677"/>
                    <a:pt x="170815" y="826692"/>
                    <a:pt x="169194" y="885869"/>
                  </a:cubicBezTo>
                  <a:cubicBezTo>
                    <a:pt x="167573" y="945046"/>
                    <a:pt x="301329" y="906945"/>
                    <a:pt x="334565" y="929643"/>
                  </a:cubicBezTo>
                  <a:cubicBezTo>
                    <a:pt x="367801" y="952341"/>
                    <a:pt x="312677" y="962069"/>
                    <a:pt x="368611" y="1022056"/>
                  </a:cubicBezTo>
                  <a:cubicBezTo>
                    <a:pt x="424545" y="1082043"/>
                    <a:pt x="581809" y="1209313"/>
                    <a:pt x="670169" y="1289566"/>
                  </a:cubicBezTo>
                  <a:cubicBezTo>
                    <a:pt x="758529" y="1369819"/>
                    <a:pt x="840403" y="1470339"/>
                    <a:pt x="898769" y="1503575"/>
                  </a:cubicBezTo>
                  <a:cubicBezTo>
                    <a:pt x="957135" y="1536811"/>
                    <a:pt x="980644" y="1485741"/>
                    <a:pt x="1020365" y="1488983"/>
                  </a:cubicBezTo>
                  <a:cubicBezTo>
                    <a:pt x="1060086" y="1492225"/>
                    <a:pt x="1041441" y="1501143"/>
                    <a:pt x="1137096" y="1523030"/>
                  </a:cubicBezTo>
                  <a:cubicBezTo>
                    <a:pt x="1232751" y="1544917"/>
                    <a:pt x="1493777" y="1589503"/>
                    <a:pt x="1594296" y="1620307"/>
                  </a:cubicBezTo>
                  <a:cubicBezTo>
                    <a:pt x="1694815" y="1651111"/>
                    <a:pt x="1703732" y="1611390"/>
                    <a:pt x="1740211" y="1707856"/>
                  </a:cubicBezTo>
                  <a:cubicBezTo>
                    <a:pt x="1776690" y="1804322"/>
                    <a:pt x="1796145" y="2102637"/>
                    <a:pt x="1813169" y="2199103"/>
                  </a:cubicBezTo>
                  <a:cubicBezTo>
                    <a:pt x="1830193" y="2295569"/>
                    <a:pt x="1816412" y="2269629"/>
                    <a:pt x="1842352" y="2286652"/>
                  </a:cubicBezTo>
                  <a:cubicBezTo>
                    <a:pt x="1868292" y="2303675"/>
                    <a:pt x="1911256" y="2337722"/>
                    <a:pt x="1968811" y="2301243"/>
                  </a:cubicBezTo>
                  <a:cubicBezTo>
                    <a:pt x="2026366" y="2264764"/>
                    <a:pt x="2139046" y="2112364"/>
                    <a:pt x="2187684" y="2067779"/>
                  </a:cubicBezTo>
                  <a:cubicBezTo>
                    <a:pt x="2236322" y="2023194"/>
                    <a:pt x="2223352" y="2041838"/>
                    <a:pt x="2260641" y="2033732"/>
                  </a:cubicBezTo>
                  <a:cubicBezTo>
                    <a:pt x="2297930" y="2025626"/>
                    <a:pt x="2385480" y="2033733"/>
                    <a:pt x="2411420" y="2019141"/>
                  </a:cubicBezTo>
                  <a:cubicBezTo>
                    <a:pt x="2437361" y="2004550"/>
                    <a:pt x="2431686" y="2087234"/>
                    <a:pt x="2416284" y="1946183"/>
                  </a:cubicBezTo>
                  <a:cubicBezTo>
                    <a:pt x="2400882" y="1805132"/>
                    <a:pt x="2349811" y="1303348"/>
                    <a:pt x="2319007" y="1172835"/>
                  </a:cubicBezTo>
                  <a:cubicBezTo>
                    <a:pt x="2288203" y="1042322"/>
                    <a:pt x="2261452" y="1168782"/>
                    <a:pt x="2231458" y="1163107"/>
                  </a:cubicBezTo>
                  <a:cubicBezTo>
                    <a:pt x="2201464" y="1157433"/>
                    <a:pt x="2170660" y="1144462"/>
                    <a:pt x="2139045" y="1138788"/>
                  </a:cubicBezTo>
                  <a:cubicBezTo>
                    <a:pt x="2107430" y="1133114"/>
                    <a:pt x="2091218" y="1140409"/>
                    <a:pt x="2041769" y="1129060"/>
                  </a:cubicBezTo>
                  <a:cubicBezTo>
                    <a:pt x="1992320" y="1117711"/>
                    <a:pt x="1842352" y="1070694"/>
                    <a:pt x="1842352" y="1070694"/>
                  </a:cubicBezTo>
                  <a:cubicBezTo>
                    <a:pt x="1762909" y="1047186"/>
                    <a:pt x="1621858" y="1011517"/>
                    <a:pt x="1565113" y="988009"/>
                  </a:cubicBezTo>
                  <a:cubicBezTo>
                    <a:pt x="1508368" y="964501"/>
                    <a:pt x="1535120" y="979092"/>
                    <a:pt x="1501884" y="929643"/>
                  </a:cubicBezTo>
                  <a:cubicBezTo>
                    <a:pt x="1468648" y="880194"/>
                    <a:pt x="1409471" y="764273"/>
                    <a:pt x="1365696" y="691315"/>
                  </a:cubicBezTo>
                  <a:cubicBezTo>
                    <a:pt x="1321922" y="618358"/>
                    <a:pt x="1273284" y="556749"/>
                    <a:pt x="1239237" y="491898"/>
                  </a:cubicBezTo>
                  <a:cubicBezTo>
                    <a:pt x="1205190" y="427047"/>
                    <a:pt x="1163848" y="364628"/>
                    <a:pt x="1161416" y="302209"/>
                  </a:cubicBezTo>
                  <a:cubicBezTo>
                    <a:pt x="1158984" y="239790"/>
                    <a:pt x="1215728" y="153862"/>
                    <a:pt x="1224645" y="117383"/>
                  </a:cubicBezTo>
                  <a:cubicBezTo>
                    <a:pt x="1233562" y="80904"/>
                    <a:pt x="1404607" y="104414"/>
                    <a:pt x="1214918" y="83337"/>
                  </a:cubicBezTo>
                  <a:cubicBezTo>
                    <a:pt x="1025229" y="62261"/>
                    <a:pt x="269713" y="-7454"/>
                    <a:pt x="81645" y="6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549309" y="1088683"/>
              <a:ext cx="2897434" cy="2885160"/>
            </a:xfrm>
            <a:custGeom>
              <a:avLst/>
              <a:gdLst>
                <a:gd name="connsiteX0" fmla="*/ 24623 w 2897434"/>
                <a:gd name="connsiteY0" fmla="*/ 2700240 h 2885160"/>
                <a:gd name="connsiteX1" fmla="*/ 73261 w 2897434"/>
                <a:gd name="connsiteY1" fmla="*/ 2885066 h 2885160"/>
                <a:gd name="connsiteX2" fmla="*/ 705559 w 2897434"/>
                <a:gd name="connsiteY2" fmla="*/ 2724560 h 2885160"/>
                <a:gd name="connsiteX3" fmla="*/ 754197 w 2897434"/>
                <a:gd name="connsiteY3" fmla="*/ 2666194 h 2885160"/>
                <a:gd name="connsiteX4" fmla="*/ 720151 w 2897434"/>
                <a:gd name="connsiteY4" fmla="*/ 2637011 h 2885160"/>
                <a:gd name="connsiteX5" fmla="*/ 695831 w 2897434"/>
                <a:gd name="connsiteY5" fmla="*/ 2413274 h 2885160"/>
                <a:gd name="connsiteX6" fmla="*/ 832019 w 2897434"/>
                <a:gd name="connsiteY6" fmla="*/ 2291679 h 2885160"/>
                <a:gd name="connsiteX7" fmla="*/ 900112 w 2897434"/>
                <a:gd name="connsiteY7" fmla="*/ 2204130 h 2885160"/>
                <a:gd name="connsiteX8" fmla="*/ 914704 w 2897434"/>
                <a:gd name="connsiteY8" fmla="*/ 2048487 h 2885160"/>
                <a:gd name="connsiteX9" fmla="*/ 885521 w 2897434"/>
                <a:gd name="connsiteY9" fmla="*/ 1766385 h 2885160"/>
                <a:gd name="connsiteX10" fmla="*/ 939023 w 2897434"/>
                <a:gd name="connsiteY10" fmla="*/ 1698291 h 2885160"/>
                <a:gd name="connsiteX11" fmla="*/ 875793 w 2897434"/>
                <a:gd name="connsiteY11" fmla="*/ 1571832 h 2885160"/>
                <a:gd name="connsiteX12" fmla="*/ 1352448 w 2897434"/>
                <a:gd name="connsiteY12" fmla="*/ 1805296 h 2885160"/>
                <a:gd name="connsiteX13" fmla="*/ 1138440 w 2897434"/>
                <a:gd name="connsiteY13" fmla="*/ 1498874 h 2885160"/>
                <a:gd name="connsiteX14" fmla="*/ 1162759 w 2897434"/>
                <a:gd name="connsiteY14" fmla="*/ 1479419 h 2885160"/>
                <a:gd name="connsiteX15" fmla="*/ 1250308 w 2897434"/>
                <a:gd name="connsiteY15" fmla="*/ 1391870 h 2885160"/>
                <a:gd name="connsiteX16" fmla="*/ 1362176 w 2897434"/>
                <a:gd name="connsiteY16" fmla="*/ 1202181 h 2885160"/>
                <a:gd name="connsiteX17" fmla="*/ 1449725 w 2897434"/>
                <a:gd name="connsiteY17" fmla="*/ 1100040 h 2885160"/>
                <a:gd name="connsiteX18" fmla="*/ 1561593 w 2897434"/>
                <a:gd name="connsiteY18" fmla="*/ 1051402 h 2885160"/>
                <a:gd name="connsiteX19" fmla="*/ 1717236 w 2897434"/>
                <a:gd name="connsiteY19" fmla="*/ 847121 h 2885160"/>
                <a:gd name="connsiteX20" fmla="*/ 1799921 w 2897434"/>
                <a:gd name="connsiteY20" fmla="*/ 856849 h 2885160"/>
                <a:gd name="connsiteX21" fmla="*/ 1872878 w 2897434"/>
                <a:gd name="connsiteY21" fmla="*/ 822802 h 2885160"/>
                <a:gd name="connsiteX22" fmla="*/ 2227938 w 2897434"/>
                <a:gd name="connsiteY22" fmla="*/ 881168 h 2885160"/>
                <a:gd name="connsiteX23" fmla="*/ 2330078 w 2897434"/>
                <a:gd name="connsiteY23" fmla="*/ 851985 h 2885160"/>
                <a:gd name="connsiteX24" fmla="*/ 2485721 w 2897434"/>
                <a:gd name="connsiteY24" fmla="*/ 900623 h 2885160"/>
                <a:gd name="connsiteX25" fmla="*/ 2582997 w 2897434"/>
                <a:gd name="connsiteY25" fmla="*/ 1007628 h 2885160"/>
                <a:gd name="connsiteX26" fmla="*/ 2714321 w 2897434"/>
                <a:gd name="connsiteY26" fmla="*/ 993036 h 2885160"/>
                <a:gd name="connsiteX27" fmla="*/ 2748368 w 2897434"/>
                <a:gd name="connsiteY27" fmla="*/ 701206 h 2885160"/>
                <a:gd name="connsiteX28" fmla="*/ 2865100 w 2897434"/>
                <a:gd name="connsiteY28" fmla="*/ 268326 h 2885160"/>
                <a:gd name="connsiteX29" fmla="*/ 2860236 w 2897434"/>
                <a:gd name="connsiteY29" fmla="*/ 137002 h 2885160"/>
                <a:gd name="connsiteX30" fmla="*/ 2446810 w 2897434"/>
                <a:gd name="connsiteY30" fmla="*/ 137002 h 2885160"/>
                <a:gd name="connsiteX31" fmla="*/ 2111206 w 2897434"/>
                <a:gd name="connsiteY31" fmla="*/ 200232 h 2885160"/>
                <a:gd name="connsiteX32" fmla="*/ 1824240 w 2897434"/>
                <a:gd name="connsiteY32" fmla="*/ 98091 h 2885160"/>
                <a:gd name="connsiteX33" fmla="*/ 1537274 w 2897434"/>
                <a:gd name="connsiteY33" fmla="*/ 39726 h 2885160"/>
                <a:gd name="connsiteX34" fmla="*/ 1328129 w 2897434"/>
                <a:gd name="connsiteY34" fmla="*/ 39726 h 2885160"/>
                <a:gd name="connsiteX35" fmla="*/ 870929 w 2897434"/>
                <a:gd name="connsiteY35" fmla="*/ 545564 h 2885160"/>
                <a:gd name="connsiteX36" fmla="*/ 428321 w 2897434"/>
                <a:gd name="connsiteY36" fmla="*/ 958989 h 2885160"/>
                <a:gd name="connsiteX37" fmla="*/ 389410 w 2897434"/>
                <a:gd name="connsiteY37" fmla="*/ 1635062 h 2885160"/>
                <a:gd name="connsiteX38" fmla="*/ 175402 w 2897434"/>
                <a:gd name="connsiteY38" fmla="*/ 2204130 h 2885160"/>
                <a:gd name="connsiteX39" fmla="*/ 24623 w 2897434"/>
                <a:gd name="connsiteY39" fmla="*/ 2700240 h 288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897434" h="2885160">
                  <a:moveTo>
                    <a:pt x="24623" y="2700240"/>
                  </a:moveTo>
                  <a:cubicBezTo>
                    <a:pt x="7600" y="2813729"/>
                    <a:pt x="-40228" y="2881013"/>
                    <a:pt x="73261" y="2885066"/>
                  </a:cubicBezTo>
                  <a:cubicBezTo>
                    <a:pt x="186750" y="2889119"/>
                    <a:pt x="592070" y="2761039"/>
                    <a:pt x="705559" y="2724560"/>
                  </a:cubicBezTo>
                  <a:cubicBezTo>
                    <a:pt x="819048" y="2688081"/>
                    <a:pt x="751765" y="2680785"/>
                    <a:pt x="754197" y="2666194"/>
                  </a:cubicBezTo>
                  <a:cubicBezTo>
                    <a:pt x="756629" y="2651603"/>
                    <a:pt x="729879" y="2679164"/>
                    <a:pt x="720151" y="2637011"/>
                  </a:cubicBezTo>
                  <a:cubicBezTo>
                    <a:pt x="710423" y="2594858"/>
                    <a:pt x="677186" y="2470829"/>
                    <a:pt x="695831" y="2413274"/>
                  </a:cubicBezTo>
                  <a:cubicBezTo>
                    <a:pt x="714476" y="2355719"/>
                    <a:pt x="797972" y="2326536"/>
                    <a:pt x="832019" y="2291679"/>
                  </a:cubicBezTo>
                  <a:cubicBezTo>
                    <a:pt x="866066" y="2256822"/>
                    <a:pt x="886331" y="2244662"/>
                    <a:pt x="900112" y="2204130"/>
                  </a:cubicBezTo>
                  <a:cubicBezTo>
                    <a:pt x="913893" y="2163598"/>
                    <a:pt x="917136" y="2121444"/>
                    <a:pt x="914704" y="2048487"/>
                  </a:cubicBezTo>
                  <a:cubicBezTo>
                    <a:pt x="912272" y="1975530"/>
                    <a:pt x="881468" y="1824751"/>
                    <a:pt x="885521" y="1766385"/>
                  </a:cubicBezTo>
                  <a:cubicBezTo>
                    <a:pt x="889574" y="1708019"/>
                    <a:pt x="940644" y="1730716"/>
                    <a:pt x="939023" y="1698291"/>
                  </a:cubicBezTo>
                  <a:cubicBezTo>
                    <a:pt x="937402" y="1665866"/>
                    <a:pt x="806889" y="1553998"/>
                    <a:pt x="875793" y="1571832"/>
                  </a:cubicBezTo>
                  <a:cubicBezTo>
                    <a:pt x="944697" y="1589666"/>
                    <a:pt x="1308674" y="1817456"/>
                    <a:pt x="1352448" y="1805296"/>
                  </a:cubicBezTo>
                  <a:cubicBezTo>
                    <a:pt x="1396222" y="1793136"/>
                    <a:pt x="1170055" y="1553187"/>
                    <a:pt x="1138440" y="1498874"/>
                  </a:cubicBezTo>
                  <a:cubicBezTo>
                    <a:pt x="1106825" y="1444561"/>
                    <a:pt x="1144114" y="1497253"/>
                    <a:pt x="1162759" y="1479419"/>
                  </a:cubicBezTo>
                  <a:cubicBezTo>
                    <a:pt x="1181404" y="1461585"/>
                    <a:pt x="1217072" y="1438076"/>
                    <a:pt x="1250308" y="1391870"/>
                  </a:cubicBezTo>
                  <a:cubicBezTo>
                    <a:pt x="1283544" y="1345664"/>
                    <a:pt x="1328940" y="1250819"/>
                    <a:pt x="1362176" y="1202181"/>
                  </a:cubicBezTo>
                  <a:cubicBezTo>
                    <a:pt x="1395412" y="1153543"/>
                    <a:pt x="1416489" y="1125170"/>
                    <a:pt x="1449725" y="1100040"/>
                  </a:cubicBezTo>
                  <a:cubicBezTo>
                    <a:pt x="1482961" y="1074910"/>
                    <a:pt x="1517008" y="1093555"/>
                    <a:pt x="1561593" y="1051402"/>
                  </a:cubicBezTo>
                  <a:cubicBezTo>
                    <a:pt x="1606178" y="1009249"/>
                    <a:pt x="1677515" y="879546"/>
                    <a:pt x="1717236" y="847121"/>
                  </a:cubicBezTo>
                  <a:cubicBezTo>
                    <a:pt x="1756957" y="814696"/>
                    <a:pt x="1773981" y="860902"/>
                    <a:pt x="1799921" y="856849"/>
                  </a:cubicBezTo>
                  <a:cubicBezTo>
                    <a:pt x="1825861" y="852796"/>
                    <a:pt x="1801542" y="818749"/>
                    <a:pt x="1872878" y="822802"/>
                  </a:cubicBezTo>
                  <a:cubicBezTo>
                    <a:pt x="1944214" y="826855"/>
                    <a:pt x="2151738" y="876304"/>
                    <a:pt x="2227938" y="881168"/>
                  </a:cubicBezTo>
                  <a:cubicBezTo>
                    <a:pt x="2304138" y="886032"/>
                    <a:pt x="2287114" y="848742"/>
                    <a:pt x="2330078" y="851985"/>
                  </a:cubicBezTo>
                  <a:cubicBezTo>
                    <a:pt x="2373042" y="855227"/>
                    <a:pt x="2443568" y="874682"/>
                    <a:pt x="2485721" y="900623"/>
                  </a:cubicBezTo>
                  <a:cubicBezTo>
                    <a:pt x="2527874" y="926563"/>
                    <a:pt x="2544897" y="992226"/>
                    <a:pt x="2582997" y="1007628"/>
                  </a:cubicBezTo>
                  <a:cubicBezTo>
                    <a:pt x="2621097" y="1023030"/>
                    <a:pt x="2686759" y="1044106"/>
                    <a:pt x="2714321" y="993036"/>
                  </a:cubicBezTo>
                  <a:cubicBezTo>
                    <a:pt x="2741883" y="941966"/>
                    <a:pt x="2723238" y="821991"/>
                    <a:pt x="2748368" y="701206"/>
                  </a:cubicBezTo>
                  <a:cubicBezTo>
                    <a:pt x="2773498" y="580421"/>
                    <a:pt x="2846455" y="362360"/>
                    <a:pt x="2865100" y="268326"/>
                  </a:cubicBezTo>
                  <a:cubicBezTo>
                    <a:pt x="2883745" y="174292"/>
                    <a:pt x="2929951" y="158889"/>
                    <a:pt x="2860236" y="137002"/>
                  </a:cubicBezTo>
                  <a:cubicBezTo>
                    <a:pt x="2790521" y="115115"/>
                    <a:pt x="2571648" y="126464"/>
                    <a:pt x="2446810" y="137002"/>
                  </a:cubicBezTo>
                  <a:cubicBezTo>
                    <a:pt x="2321972" y="147540"/>
                    <a:pt x="2214968" y="206717"/>
                    <a:pt x="2111206" y="200232"/>
                  </a:cubicBezTo>
                  <a:cubicBezTo>
                    <a:pt x="2007444" y="193747"/>
                    <a:pt x="1919895" y="124842"/>
                    <a:pt x="1824240" y="98091"/>
                  </a:cubicBezTo>
                  <a:cubicBezTo>
                    <a:pt x="1728585" y="71340"/>
                    <a:pt x="1619959" y="49453"/>
                    <a:pt x="1537274" y="39726"/>
                  </a:cubicBezTo>
                  <a:cubicBezTo>
                    <a:pt x="1454589" y="29999"/>
                    <a:pt x="1439187" y="-44580"/>
                    <a:pt x="1328129" y="39726"/>
                  </a:cubicBezTo>
                  <a:cubicBezTo>
                    <a:pt x="1217072" y="124032"/>
                    <a:pt x="1020897" y="392353"/>
                    <a:pt x="870929" y="545564"/>
                  </a:cubicBezTo>
                  <a:cubicBezTo>
                    <a:pt x="720961" y="698774"/>
                    <a:pt x="508574" y="777406"/>
                    <a:pt x="428321" y="958989"/>
                  </a:cubicBezTo>
                  <a:cubicBezTo>
                    <a:pt x="348068" y="1140572"/>
                    <a:pt x="431563" y="1427538"/>
                    <a:pt x="389410" y="1635062"/>
                  </a:cubicBezTo>
                  <a:cubicBezTo>
                    <a:pt x="347257" y="1842585"/>
                    <a:pt x="237821" y="2028221"/>
                    <a:pt x="175402" y="2204130"/>
                  </a:cubicBezTo>
                  <a:cubicBezTo>
                    <a:pt x="112983" y="2380038"/>
                    <a:pt x="41646" y="2586751"/>
                    <a:pt x="24623" y="270024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3735398" y="1000105"/>
              <a:ext cx="937338" cy="1011649"/>
            </a:xfrm>
            <a:custGeom>
              <a:avLst/>
              <a:gdLst>
                <a:gd name="connsiteX0" fmla="*/ 252942 w 937338"/>
                <a:gd name="connsiteY0" fmla="*/ 74801 h 1011649"/>
                <a:gd name="connsiteX1" fmla="*/ 19479 w 937338"/>
                <a:gd name="connsiteY1" fmla="*/ 887061 h 1011649"/>
                <a:gd name="connsiteX2" fmla="*/ 24342 w 937338"/>
                <a:gd name="connsiteY2" fmla="*/ 916244 h 1011649"/>
                <a:gd name="connsiteX3" fmla="*/ 116755 w 937338"/>
                <a:gd name="connsiteY3" fmla="*/ 960018 h 1011649"/>
                <a:gd name="connsiteX4" fmla="*/ 549636 w 937338"/>
                <a:gd name="connsiteY4" fmla="*/ 960018 h 1011649"/>
                <a:gd name="connsiteX5" fmla="*/ 666368 w 937338"/>
                <a:gd name="connsiteY5" fmla="*/ 979474 h 1011649"/>
                <a:gd name="connsiteX6" fmla="*/ 924151 w 937338"/>
                <a:gd name="connsiteY6" fmla="*/ 473635 h 1011649"/>
                <a:gd name="connsiteX7" fmla="*/ 851193 w 937338"/>
                <a:gd name="connsiteY7" fmla="*/ 356904 h 1011649"/>
                <a:gd name="connsiteX8" fmla="*/ 437768 w 937338"/>
                <a:gd name="connsiteY8" fmla="*/ 108848 h 1011649"/>
                <a:gd name="connsiteX9" fmla="*/ 345355 w 937338"/>
                <a:gd name="connsiteY9" fmla="*/ 40755 h 1011649"/>
                <a:gd name="connsiteX10" fmla="*/ 252942 w 937338"/>
                <a:gd name="connsiteY10" fmla="*/ 74801 h 1011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7338" h="1011649">
                  <a:moveTo>
                    <a:pt x="252942" y="74801"/>
                  </a:moveTo>
                  <a:cubicBezTo>
                    <a:pt x="198629" y="215852"/>
                    <a:pt x="57579" y="746821"/>
                    <a:pt x="19479" y="887061"/>
                  </a:cubicBezTo>
                  <a:cubicBezTo>
                    <a:pt x="-18621" y="1027301"/>
                    <a:pt x="8129" y="904085"/>
                    <a:pt x="24342" y="916244"/>
                  </a:cubicBezTo>
                  <a:cubicBezTo>
                    <a:pt x="40555" y="928403"/>
                    <a:pt x="29206" y="952722"/>
                    <a:pt x="116755" y="960018"/>
                  </a:cubicBezTo>
                  <a:cubicBezTo>
                    <a:pt x="204304" y="967314"/>
                    <a:pt x="458034" y="956775"/>
                    <a:pt x="549636" y="960018"/>
                  </a:cubicBezTo>
                  <a:cubicBezTo>
                    <a:pt x="641238" y="963261"/>
                    <a:pt x="603949" y="1060538"/>
                    <a:pt x="666368" y="979474"/>
                  </a:cubicBezTo>
                  <a:cubicBezTo>
                    <a:pt x="728787" y="898410"/>
                    <a:pt x="893347" y="577397"/>
                    <a:pt x="924151" y="473635"/>
                  </a:cubicBezTo>
                  <a:cubicBezTo>
                    <a:pt x="954955" y="369873"/>
                    <a:pt x="932257" y="417702"/>
                    <a:pt x="851193" y="356904"/>
                  </a:cubicBezTo>
                  <a:cubicBezTo>
                    <a:pt x="770129" y="296106"/>
                    <a:pt x="522074" y="161539"/>
                    <a:pt x="437768" y="108848"/>
                  </a:cubicBezTo>
                  <a:cubicBezTo>
                    <a:pt x="353462" y="56157"/>
                    <a:pt x="376970" y="47240"/>
                    <a:pt x="345355" y="40755"/>
                  </a:cubicBezTo>
                  <a:cubicBezTo>
                    <a:pt x="313740" y="34270"/>
                    <a:pt x="307255" y="-66250"/>
                    <a:pt x="252942" y="74801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4202865" y="2053469"/>
              <a:ext cx="1551930" cy="1945798"/>
            </a:xfrm>
            <a:custGeom>
              <a:avLst/>
              <a:gdLst>
                <a:gd name="connsiteX0" fmla="*/ 62714 w 1551930"/>
                <a:gd name="connsiteY0" fmla="*/ 572999 h 1945798"/>
                <a:gd name="connsiteX1" fmla="*/ 544233 w 1551930"/>
                <a:gd name="connsiteY1" fmla="*/ 47705 h 1945798"/>
                <a:gd name="connsiteX2" fmla="*/ 602599 w 1551930"/>
                <a:gd name="connsiteY2" fmla="*/ 28250 h 1945798"/>
                <a:gd name="connsiteX3" fmla="*/ 660965 w 1551930"/>
                <a:gd name="connsiteY3" fmla="*/ 81752 h 1945798"/>
                <a:gd name="connsiteX4" fmla="*/ 748514 w 1551930"/>
                <a:gd name="connsiteY4" fmla="*/ 485450 h 1945798"/>
                <a:gd name="connsiteX5" fmla="*/ 767969 w 1551930"/>
                <a:gd name="connsiteY5" fmla="*/ 577863 h 1945798"/>
                <a:gd name="connsiteX6" fmla="*/ 821471 w 1551930"/>
                <a:gd name="connsiteY6" fmla="*/ 665412 h 1945798"/>
                <a:gd name="connsiteX7" fmla="*/ 1059799 w 1551930"/>
                <a:gd name="connsiteY7" fmla="*/ 723778 h 1945798"/>
                <a:gd name="connsiteX8" fmla="*/ 1463497 w 1551930"/>
                <a:gd name="connsiteY8" fmla="*/ 733505 h 1945798"/>
                <a:gd name="connsiteX9" fmla="*/ 1512135 w 1551930"/>
                <a:gd name="connsiteY9" fmla="*/ 748097 h 1945798"/>
                <a:gd name="connsiteX10" fmla="*/ 1551046 w 1551930"/>
                <a:gd name="connsiteY10" fmla="*/ 816191 h 1945798"/>
                <a:gd name="connsiteX11" fmla="*/ 1473224 w 1551930"/>
                <a:gd name="connsiteY11" fmla="*/ 1229616 h 1945798"/>
                <a:gd name="connsiteX12" fmla="*/ 1429450 w 1551930"/>
                <a:gd name="connsiteY12" fmla="*/ 1278254 h 1945798"/>
                <a:gd name="connsiteX13" fmla="*/ 1439178 w 1551930"/>
                <a:gd name="connsiteY13" fmla="*/ 1399850 h 1945798"/>
                <a:gd name="connsiteX14" fmla="*/ 1473224 w 1551930"/>
                <a:gd name="connsiteY14" fmla="*/ 1740318 h 1945798"/>
                <a:gd name="connsiteX15" fmla="*/ 1492680 w 1551930"/>
                <a:gd name="connsiteY15" fmla="*/ 1930008 h 1945798"/>
                <a:gd name="connsiteX16" fmla="*/ 1380812 w 1551930"/>
                <a:gd name="connsiteY16" fmla="*/ 1934871 h 1945798"/>
                <a:gd name="connsiteX17" fmla="*/ 704739 w 1551930"/>
                <a:gd name="connsiteY17" fmla="*/ 1930008 h 1945798"/>
                <a:gd name="connsiteX18" fmla="*/ 690148 w 1551930"/>
                <a:gd name="connsiteY18" fmla="*/ 1895961 h 1945798"/>
                <a:gd name="connsiteX19" fmla="*/ 660965 w 1551930"/>
                <a:gd name="connsiteY19" fmla="*/ 1711135 h 1945798"/>
                <a:gd name="connsiteX20" fmla="*/ 524778 w 1551930"/>
                <a:gd name="connsiteY20" fmla="*/ 1511718 h 1945798"/>
                <a:gd name="connsiteX21" fmla="*/ 505322 w 1551930"/>
                <a:gd name="connsiteY21" fmla="*/ 1390122 h 1945798"/>
                <a:gd name="connsiteX22" fmla="*/ 471275 w 1551930"/>
                <a:gd name="connsiteY22" fmla="*/ 1215025 h 1945798"/>
                <a:gd name="connsiteX23" fmla="*/ 344816 w 1551930"/>
                <a:gd name="connsiteY23" fmla="*/ 1025335 h 1945798"/>
                <a:gd name="connsiteX24" fmla="*/ 262131 w 1551930"/>
                <a:gd name="connsiteY24" fmla="*/ 928059 h 1945798"/>
                <a:gd name="connsiteX25" fmla="*/ 150263 w 1551930"/>
                <a:gd name="connsiteY25" fmla="*/ 757825 h 1945798"/>
                <a:gd name="connsiteX26" fmla="*/ 48122 w 1551930"/>
                <a:gd name="connsiteY26" fmla="*/ 689731 h 1945798"/>
                <a:gd name="connsiteX27" fmla="*/ 4348 w 1551930"/>
                <a:gd name="connsiteY27" fmla="*/ 597318 h 1945798"/>
                <a:gd name="connsiteX28" fmla="*/ 62714 w 1551930"/>
                <a:gd name="connsiteY28" fmla="*/ 572999 h 1945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51930" h="1945798">
                  <a:moveTo>
                    <a:pt x="62714" y="572999"/>
                  </a:moveTo>
                  <a:cubicBezTo>
                    <a:pt x="152695" y="481397"/>
                    <a:pt x="454252" y="138496"/>
                    <a:pt x="544233" y="47705"/>
                  </a:cubicBezTo>
                  <a:cubicBezTo>
                    <a:pt x="634214" y="-43087"/>
                    <a:pt x="583144" y="22576"/>
                    <a:pt x="602599" y="28250"/>
                  </a:cubicBezTo>
                  <a:cubicBezTo>
                    <a:pt x="622054" y="33924"/>
                    <a:pt x="636646" y="5552"/>
                    <a:pt x="660965" y="81752"/>
                  </a:cubicBezTo>
                  <a:cubicBezTo>
                    <a:pt x="685284" y="157952"/>
                    <a:pt x="730680" y="402765"/>
                    <a:pt x="748514" y="485450"/>
                  </a:cubicBezTo>
                  <a:cubicBezTo>
                    <a:pt x="766348" y="568135"/>
                    <a:pt x="755810" y="547869"/>
                    <a:pt x="767969" y="577863"/>
                  </a:cubicBezTo>
                  <a:cubicBezTo>
                    <a:pt x="780128" y="607857"/>
                    <a:pt x="772833" y="641093"/>
                    <a:pt x="821471" y="665412"/>
                  </a:cubicBezTo>
                  <a:cubicBezTo>
                    <a:pt x="870109" y="689731"/>
                    <a:pt x="952795" y="712429"/>
                    <a:pt x="1059799" y="723778"/>
                  </a:cubicBezTo>
                  <a:cubicBezTo>
                    <a:pt x="1166803" y="735127"/>
                    <a:pt x="1388108" y="729452"/>
                    <a:pt x="1463497" y="733505"/>
                  </a:cubicBezTo>
                  <a:cubicBezTo>
                    <a:pt x="1538886" y="737558"/>
                    <a:pt x="1497544" y="734316"/>
                    <a:pt x="1512135" y="748097"/>
                  </a:cubicBezTo>
                  <a:cubicBezTo>
                    <a:pt x="1526726" y="761878"/>
                    <a:pt x="1557531" y="735938"/>
                    <a:pt x="1551046" y="816191"/>
                  </a:cubicBezTo>
                  <a:cubicBezTo>
                    <a:pt x="1544561" y="896444"/>
                    <a:pt x="1493490" y="1152606"/>
                    <a:pt x="1473224" y="1229616"/>
                  </a:cubicBezTo>
                  <a:cubicBezTo>
                    <a:pt x="1452958" y="1306626"/>
                    <a:pt x="1435124" y="1249882"/>
                    <a:pt x="1429450" y="1278254"/>
                  </a:cubicBezTo>
                  <a:cubicBezTo>
                    <a:pt x="1423776" y="1306626"/>
                    <a:pt x="1431882" y="1322839"/>
                    <a:pt x="1439178" y="1399850"/>
                  </a:cubicBezTo>
                  <a:cubicBezTo>
                    <a:pt x="1446474" y="1476861"/>
                    <a:pt x="1464307" y="1651958"/>
                    <a:pt x="1473224" y="1740318"/>
                  </a:cubicBezTo>
                  <a:cubicBezTo>
                    <a:pt x="1482141" y="1828678"/>
                    <a:pt x="1508082" y="1897582"/>
                    <a:pt x="1492680" y="1930008"/>
                  </a:cubicBezTo>
                  <a:cubicBezTo>
                    <a:pt x="1477278" y="1962434"/>
                    <a:pt x="1380812" y="1934871"/>
                    <a:pt x="1380812" y="1934871"/>
                  </a:cubicBezTo>
                  <a:lnTo>
                    <a:pt x="704739" y="1930008"/>
                  </a:lnTo>
                  <a:cubicBezTo>
                    <a:pt x="589628" y="1923523"/>
                    <a:pt x="697444" y="1932440"/>
                    <a:pt x="690148" y="1895961"/>
                  </a:cubicBezTo>
                  <a:cubicBezTo>
                    <a:pt x="682852" y="1859482"/>
                    <a:pt x="688527" y="1775175"/>
                    <a:pt x="660965" y="1711135"/>
                  </a:cubicBezTo>
                  <a:cubicBezTo>
                    <a:pt x="633403" y="1647095"/>
                    <a:pt x="550718" y="1565220"/>
                    <a:pt x="524778" y="1511718"/>
                  </a:cubicBezTo>
                  <a:cubicBezTo>
                    <a:pt x="498838" y="1458216"/>
                    <a:pt x="514239" y="1439571"/>
                    <a:pt x="505322" y="1390122"/>
                  </a:cubicBezTo>
                  <a:cubicBezTo>
                    <a:pt x="496405" y="1340673"/>
                    <a:pt x="498026" y="1275823"/>
                    <a:pt x="471275" y="1215025"/>
                  </a:cubicBezTo>
                  <a:cubicBezTo>
                    <a:pt x="444524" y="1154227"/>
                    <a:pt x="379673" y="1073163"/>
                    <a:pt x="344816" y="1025335"/>
                  </a:cubicBezTo>
                  <a:cubicBezTo>
                    <a:pt x="309959" y="977507"/>
                    <a:pt x="294557" y="972644"/>
                    <a:pt x="262131" y="928059"/>
                  </a:cubicBezTo>
                  <a:cubicBezTo>
                    <a:pt x="229706" y="883474"/>
                    <a:pt x="185931" y="797546"/>
                    <a:pt x="150263" y="757825"/>
                  </a:cubicBezTo>
                  <a:cubicBezTo>
                    <a:pt x="114595" y="718104"/>
                    <a:pt x="72441" y="716482"/>
                    <a:pt x="48122" y="689731"/>
                  </a:cubicBezTo>
                  <a:cubicBezTo>
                    <a:pt x="23803" y="662980"/>
                    <a:pt x="1916" y="618395"/>
                    <a:pt x="4348" y="597318"/>
                  </a:cubicBezTo>
                  <a:cubicBezTo>
                    <a:pt x="6780" y="576241"/>
                    <a:pt x="-27267" y="664601"/>
                    <a:pt x="62714" y="572999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4" name="任意多边形 303"/>
            <p:cNvSpPr/>
            <p:nvPr/>
          </p:nvSpPr>
          <p:spPr>
            <a:xfrm>
              <a:off x="3622342" y="5033381"/>
              <a:ext cx="2546446" cy="2660576"/>
            </a:xfrm>
            <a:custGeom>
              <a:avLst/>
              <a:gdLst>
                <a:gd name="connsiteX0" fmla="*/ 1481921 w 2432687"/>
                <a:gd name="connsiteY0" fmla="*/ 1845081 h 2486833"/>
                <a:gd name="connsiteX1" fmla="*/ 444691 w 2432687"/>
                <a:gd name="connsiteY1" fmla="*/ 2418287 h 2486833"/>
                <a:gd name="connsiteX2" fmla="*/ 212679 w 2432687"/>
                <a:gd name="connsiteY2" fmla="*/ 2240867 h 2486833"/>
                <a:gd name="connsiteX3" fmla="*/ 7963 w 2432687"/>
                <a:gd name="connsiteY3" fmla="*/ 316532 h 2486833"/>
                <a:gd name="connsiteX4" fmla="*/ 499282 w 2432687"/>
                <a:gd name="connsiteY4" fmla="*/ 16281 h 2486833"/>
                <a:gd name="connsiteX5" fmla="*/ 2409969 w 2432687"/>
                <a:gd name="connsiteY5" fmla="*/ 466658 h 2486833"/>
                <a:gd name="connsiteX6" fmla="*/ 1481921 w 2432687"/>
                <a:gd name="connsiteY6" fmla="*/ 1845081 h 2486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32687" h="2486833">
                  <a:moveTo>
                    <a:pt x="1481921" y="1845081"/>
                  </a:moveTo>
                  <a:cubicBezTo>
                    <a:pt x="1154375" y="2170352"/>
                    <a:pt x="656231" y="2352323"/>
                    <a:pt x="444691" y="2418287"/>
                  </a:cubicBezTo>
                  <a:cubicBezTo>
                    <a:pt x="233151" y="2484251"/>
                    <a:pt x="285467" y="2591159"/>
                    <a:pt x="212679" y="2240867"/>
                  </a:cubicBezTo>
                  <a:cubicBezTo>
                    <a:pt x="139891" y="1890575"/>
                    <a:pt x="-39804" y="687296"/>
                    <a:pt x="7963" y="316532"/>
                  </a:cubicBezTo>
                  <a:cubicBezTo>
                    <a:pt x="55730" y="-54232"/>
                    <a:pt x="98948" y="-8740"/>
                    <a:pt x="499282" y="16281"/>
                  </a:cubicBezTo>
                  <a:cubicBezTo>
                    <a:pt x="899616" y="41302"/>
                    <a:pt x="2246196" y="161858"/>
                    <a:pt x="2409969" y="466658"/>
                  </a:cubicBezTo>
                  <a:cubicBezTo>
                    <a:pt x="2573742" y="771458"/>
                    <a:pt x="1809467" y="1519810"/>
                    <a:pt x="1481921" y="1845081"/>
                  </a:cubicBez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6" name="弧形 305"/>
            <p:cNvSpPr/>
            <p:nvPr/>
          </p:nvSpPr>
          <p:spPr>
            <a:xfrm rot="20816350">
              <a:off x="118053" y="489714"/>
              <a:ext cx="6732652" cy="5736105"/>
            </a:xfrm>
            <a:prstGeom prst="arc">
              <a:avLst>
                <a:gd name="adj1" fmla="val 11130803"/>
                <a:gd name="adj2" fmla="val 1408023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0" name="弧形 299"/>
            <p:cNvSpPr/>
            <p:nvPr/>
          </p:nvSpPr>
          <p:spPr>
            <a:xfrm rot="11013477">
              <a:off x="647" y="2562804"/>
              <a:ext cx="6199770" cy="5187679"/>
            </a:xfrm>
            <a:prstGeom prst="arc">
              <a:avLst>
                <a:gd name="adj1" fmla="val 11224587"/>
                <a:gd name="adj2" fmla="val 252358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1" name="矩形 300"/>
            <p:cNvSpPr/>
            <p:nvPr/>
          </p:nvSpPr>
          <p:spPr>
            <a:xfrm rot="404715">
              <a:off x="1258907" y="7686291"/>
              <a:ext cx="298030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Sugar-dependent 1 (SDP1)</a:t>
              </a:r>
              <a:endParaRPr lang="zh-CN" alt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2" name="任意多边形 301"/>
            <p:cNvSpPr/>
            <p:nvPr/>
          </p:nvSpPr>
          <p:spPr>
            <a:xfrm>
              <a:off x="38081" y="4259435"/>
              <a:ext cx="3484907" cy="3434522"/>
            </a:xfrm>
            <a:custGeom>
              <a:avLst/>
              <a:gdLst>
                <a:gd name="connsiteX0" fmla="*/ 1149274 w 3484907"/>
                <a:gd name="connsiteY0" fmla="*/ 2687268 h 3434522"/>
                <a:gd name="connsiteX1" fmla="*/ 2268391 w 3484907"/>
                <a:gd name="connsiteY1" fmla="*/ 3356008 h 3434522"/>
                <a:gd name="connsiteX2" fmla="*/ 3305620 w 3484907"/>
                <a:gd name="connsiteY2" fmla="*/ 3369656 h 3434522"/>
                <a:gd name="connsiteX3" fmla="*/ 3483041 w 3484907"/>
                <a:gd name="connsiteY3" fmla="*/ 2891984 h 3434522"/>
                <a:gd name="connsiteX4" fmla="*/ 3291973 w 3484907"/>
                <a:gd name="connsiteY4" fmla="*/ 1076832 h 3434522"/>
                <a:gd name="connsiteX5" fmla="*/ 2391220 w 3484907"/>
                <a:gd name="connsiteY5" fmla="*/ 244318 h 3434522"/>
                <a:gd name="connsiteX6" fmla="*/ 30158 w 3484907"/>
                <a:gd name="connsiteY6" fmla="*/ 203375 h 3434522"/>
                <a:gd name="connsiteX7" fmla="*/ 1149274 w 3484907"/>
                <a:gd name="connsiteY7" fmla="*/ 2687268 h 3434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84907" h="3434522">
                  <a:moveTo>
                    <a:pt x="1149274" y="2687268"/>
                  </a:moveTo>
                  <a:cubicBezTo>
                    <a:pt x="1522313" y="3212707"/>
                    <a:pt x="1909000" y="3242277"/>
                    <a:pt x="2268391" y="3356008"/>
                  </a:cubicBezTo>
                  <a:cubicBezTo>
                    <a:pt x="2627782" y="3469739"/>
                    <a:pt x="3103178" y="3446993"/>
                    <a:pt x="3305620" y="3369656"/>
                  </a:cubicBezTo>
                  <a:cubicBezTo>
                    <a:pt x="3508062" y="3292319"/>
                    <a:pt x="3485316" y="3274121"/>
                    <a:pt x="3483041" y="2891984"/>
                  </a:cubicBezTo>
                  <a:cubicBezTo>
                    <a:pt x="3480767" y="2509847"/>
                    <a:pt x="3473943" y="1518110"/>
                    <a:pt x="3291973" y="1076832"/>
                  </a:cubicBezTo>
                  <a:cubicBezTo>
                    <a:pt x="3110003" y="635554"/>
                    <a:pt x="2934856" y="389894"/>
                    <a:pt x="2391220" y="244318"/>
                  </a:cubicBezTo>
                  <a:cubicBezTo>
                    <a:pt x="1847584" y="98742"/>
                    <a:pt x="241698" y="-201508"/>
                    <a:pt x="30158" y="203375"/>
                  </a:cubicBezTo>
                  <a:cubicBezTo>
                    <a:pt x="-181382" y="608258"/>
                    <a:pt x="776235" y="2161829"/>
                    <a:pt x="1149274" y="2687268"/>
                  </a:cubicBez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3" name="矩形 302"/>
            <p:cNvSpPr/>
            <p:nvPr/>
          </p:nvSpPr>
          <p:spPr>
            <a:xfrm rot="1053414">
              <a:off x="1400696" y="6891463"/>
              <a:ext cx="109792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Algae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5" name="矩形 304"/>
            <p:cNvSpPr/>
            <p:nvPr/>
          </p:nvSpPr>
          <p:spPr>
            <a:xfrm rot="19036524">
              <a:off x="432389" y="1356425"/>
              <a:ext cx="167258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Higher plants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7" name="矩形 306"/>
            <p:cNvSpPr/>
            <p:nvPr/>
          </p:nvSpPr>
          <p:spPr>
            <a:xfrm rot="404715">
              <a:off x="3379266" y="89364"/>
              <a:ext cx="192873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Unknown lipases</a:t>
              </a:r>
              <a:endParaRPr lang="zh-CN" alt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0" name="矩形 309"/>
            <p:cNvSpPr/>
            <p:nvPr/>
          </p:nvSpPr>
          <p:spPr>
            <a:xfrm rot="2682654">
              <a:off x="5294697" y="1802641"/>
              <a:ext cx="109792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Algae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1" name="矩形 310"/>
            <p:cNvSpPr/>
            <p:nvPr/>
          </p:nvSpPr>
          <p:spPr>
            <a:xfrm rot="1741792">
              <a:off x="4231163" y="1160689"/>
              <a:ext cx="224937" cy="1523912"/>
            </a:xfrm>
            <a:prstGeom prst="rect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2" name="矩形 311"/>
            <p:cNvSpPr/>
            <p:nvPr/>
          </p:nvSpPr>
          <p:spPr>
            <a:xfrm rot="3241802">
              <a:off x="4872370" y="1864478"/>
              <a:ext cx="224937" cy="1523912"/>
            </a:xfrm>
            <a:prstGeom prst="rect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4" name="矩形 313"/>
            <p:cNvSpPr/>
            <p:nvPr/>
          </p:nvSpPr>
          <p:spPr>
            <a:xfrm rot="434078">
              <a:off x="5560096" y="4647614"/>
              <a:ext cx="109792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Yeast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755650" y="7414614"/>
              <a:ext cx="491881" cy="457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164172" y="7420964"/>
              <a:ext cx="104775" cy="4571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矩形 22"/>
            <p:cNvSpPr/>
            <p:nvPr/>
          </p:nvSpPr>
          <p:spPr>
            <a:xfrm rot="420849">
              <a:off x="729067" y="3196828"/>
              <a:ext cx="734175" cy="1231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Jatropha</a:t>
              </a:r>
              <a:r>
                <a:rPr lang="en-US" altLang="zh-CN" sz="8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curcas</a:t>
              </a:r>
              <a:endParaRPr lang="zh-CN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23289" y="7424944"/>
              <a:ext cx="344966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900">
                  <a:latin typeface="Arial" charset="0"/>
                  <a:ea typeface="Arial" charset="0"/>
                  <a:cs typeface="Arial" charset="0"/>
                </a:rPr>
                <a:t>0.1</a:t>
              </a:r>
            </a:p>
          </p:txBody>
        </p:sp>
        <p:sp>
          <p:nvSpPr>
            <p:cNvPr id="24" name="矩形 23"/>
            <p:cNvSpPr/>
            <p:nvPr/>
          </p:nvSpPr>
          <p:spPr>
            <a:xfrm rot="7152689">
              <a:off x="4162794" y="1642891"/>
              <a:ext cx="641201" cy="1231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C.zofingiensis</a:t>
              </a:r>
              <a:endParaRPr lang="zh-CN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 rot="19484031">
              <a:off x="4389094" y="2786859"/>
              <a:ext cx="641201" cy="1231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C.zofingiensis</a:t>
              </a:r>
              <a:endParaRPr lang="zh-CN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 rot="18660000">
              <a:off x="4090518" y="2388036"/>
              <a:ext cx="896079" cy="1231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Lobosphaera</a:t>
              </a:r>
              <a:r>
                <a:rPr lang="en-US" altLang="zh-CN" sz="8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incisa</a:t>
              </a:r>
              <a:endParaRPr lang="zh-CN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 rot="-60000">
              <a:off x="4790929" y="3862016"/>
              <a:ext cx="896079" cy="1231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Lobosphaera</a:t>
              </a:r>
              <a:r>
                <a:rPr lang="en-US" altLang="zh-CN" sz="8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incisa</a:t>
              </a:r>
              <a:endParaRPr lang="zh-CN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 rot="20197506">
              <a:off x="4566598" y="2982644"/>
              <a:ext cx="1219886" cy="1231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Coccomyxa</a:t>
              </a:r>
              <a:r>
                <a:rPr lang="en-US" altLang="zh-CN" sz="8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subellipsoidea</a:t>
              </a:r>
              <a:endParaRPr lang="zh-CN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 rot="20940000">
              <a:off x="4651998" y="3400204"/>
              <a:ext cx="984244" cy="1231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Klebsormidium</a:t>
              </a:r>
              <a:r>
                <a:rPr lang="en-US" altLang="zh-CN" sz="8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nitens</a:t>
              </a:r>
              <a:endParaRPr lang="zh-CN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 rot="6360000">
              <a:off x="3474931" y="1431826"/>
              <a:ext cx="984244" cy="1231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Klebsormidium</a:t>
              </a:r>
              <a:r>
                <a:rPr lang="en-US" altLang="zh-CN" sz="8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nitens</a:t>
              </a:r>
              <a:endParaRPr lang="zh-CN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 rot="21060000">
              <a:off x="557060" y="3729483"/>
              <a:ext cx="738985" cy="1231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Capsella</a:t>
              </a:r>
              <a:r>
                <a:rPr lang="en-US" altLang="zh-CN" sz="8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rubella</a:t>
              </a:r>
              <a:endParaRPr lang="zh-CN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 rot="10860000">
              <a:off x="1057944" y="4577011"/>
              <a:ext cx="1219886" cy="1231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Coccomyxa</a:t>
              </a:r>
              <a:r>
                <a:rPr lang="en-US" altLang="zh-CN" sz="8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subellipsoidea</a:t>
              </a:r>
              <a:endParaRPr lang="zh-CN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 rot="9956961">
              <a:off x="1289549" y="4872738"/>
              <a:ext cx="896079" cy="1231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Lobosphaera</a:t>
              </a:r>
              <a:r>
                <a:rPr lang="en-US" altLang="zh-CN" sz="8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incisa</a:t>
              </a:r>
              <a:endParaRPr lang="zh-CN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 rot="6885496">
              <a:off x="2379267" y="5819432"/>
              <a:ext cx="641201" cy="12311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>
              <a:spAutoFit/>
            </a:bodyPr>
            <a:lstStyle/>
            <a:p>
              <a:r>
                <a:rPr lang="en-US" altLang="zh-CN" sz="8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C.zofingiensis</a:t>
              </a:r>
              <a:endParaRPr lang="zh-CN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 rot="3986660">
              <a:off x="1727905" y="1443071"/>
              <a:ext cx="929742" cy="1231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Arabidopsis thaliana</a:t>
              </a:r>
              <a:endParaRPr lang="zh-CN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 rot="6084953">
              <a:off x="2804349" y="1598724"/>
              <a:ext cx="929742" cy="1231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Arabidopsis thaliana</a:t>
              </a:r>
              <a:endParaRPr lang="zh-CN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 rot="4795778">
              <a:off x="2432511" y="1562520"/>
              <a:ext cx="705321" cy="1231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Brassica </a:t>
              </a:r>
              <a:r>
                <a:rPr lang="en-US" altLang="zh-CN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napus</a:t>
              </a:r>
              <a:endParaRPr lang="zh-CN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 rot="3087201">
              <a:off x="3951675" y="5576783"/>
              <a:ext cx="705321" cy="1231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Brassica </a:t>
              </a:r>
              <a:r>
                <a:rPr lang="en-US" altLang="zh-CN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napus</a:t>
              </a:r>
              <a:endParaRPr lang="zh-CN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 rot="4901222">
              <a:off x="3392847" y="5938887"/>
              <a:ext cx="923330" cy="1231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Solanum</a:t>
              </a:r>
              <a:r>
                <a:rPr lang="en-US" altLang="zh-CN" sz="8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tuberosum</a:t>
              </a:r>
              <a:endParaRPr lang="zh-CN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 rot="2300387">
              <a:off x="951933" y="2189752"/>
              <a:ext cx="923330" cy="1231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Solanum</a:t>
              </a:r>
              <a:r>
                <a:rPr lang="en-US" altLang="zh-CN" sz="8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tuberosum</a:t>
              </a:r>
              <a:endParaRPr lang="zh-CN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 rot="3140906">
              <a:off x="1346252" y="1793800"/>
              <a:ext cx="854401" cy="1231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Nicotiana</a:t>
              </a:r>
              <a:r>
                <a:rPr lang="en-US" altLang="zh-CN" sz="8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tabacum</a:t>
              </a:r>
              <a:endParaRPr lang="zh-CN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 rot="1252731">
              <a:off x="912640" y="2674441"/>
              <a:ext cx="565861" cy="1231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Glycine max</a:t>
              </a:r>
              <a:endParaRPr lang="zh-CN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 rot="9180000">
              <a:off x="1264522" y="5197502"/>
              <a:ext cx="1074012" cy="1231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Micractinium</a:t>
              </a:r>
              <a:r>
                <a:rPr lang="en-US" altLang="zh-CN" sz="8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conductrix</a:t>
              </a:r>
              <a:endParaRPr lang="zh-CN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 rot="8470536">
              <a:off x="1536587" y="5455452"/>
              <a:ext cx="961802" cy="1231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Chlorella </a:t>
              </a:r>
              <a:r>
                <a:rPr lang="en-US" altLang="zh-CN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sorokiniana</a:t>
              </a:r>
              <a:endParaRPr lang="zh-CN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 rot="4967305">
              <a:off x="2769955" y="6060793"/>
              <a:ext cx="959511" cy="12311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>
              <a:spAutoFit/>
            </a:bodyPr>
            <a:lstStyle/>
            <a:p>
              <a:r>
                <a:rPr lang="en-US" altLang="zh-CN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Volvox</a:t>
              </a:r>
              <a:r>
                <a:rPr lang="en-US" altLang="zh-CN" sz="8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carteri</a:t>
              </a:r>
              <a:r>
                <a:rPr lang="en-US" altLang="zh-CN" sz="8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SDP1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 rot="5912079">
              <a:off x="2328206" y="6141631"/>
              <a:ext cx="1258124" cy="12311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>
              <a:spAutoFit/>
            </a:bodyPr>
            <a:lstStyle/>
            <a:p>
              <a:r>
                <a:rPr lang="en-US" altLang="zh-CN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Chlamydomonas</a:t>
              </a:r>
              <a:r>
                <a:rPr lang="en-US" altLang="zh-CN" sz="8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reinhardtii</a:t>
              </a:r>
              <a:endParaRPr lang="zh-CN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 rot="7827290">
              <a:off x="1934915" y="5699616"/>
              <a:ext cx="767839" cy="1231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Dunaliella</a:t>
              </a:r>
              <a:r>
                <a:rPr lang="en-US" altLang="zh-CN" sz="8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parva</a:t>
              </a:r>
              <a:endParaRPr lang="zh-CN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 rot="3861150">
              <a:off x="3769132" y="5742745"/>
              <a:ext cx="565861" cy="1231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Glycine max</a:t>
              </a:r>
              <a:endParaRPr lang="zh-CN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 rot="884310">
              <a:off x="4569603" y="4795869"/>
              <a:ext cx="1224694" cy="1231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Saccharomyces </a:t>
              </a:r>
              <a:r>
                <a:rPr lang="en-US" altLang="zh-CN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cerevisiae</a:t>
              </a:r>
              <a:endParaRPr lang="zh-CN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 rot="360000">
              <a:off x="4707541" y="4396694"/>
              <a:ext cx="1224694" cy="1231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Saccharomyces </a:t>
              </a:r>
              <a:r>
                <a:rPr lang="en-US" altLang="zh-CN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cerevisiae</a:t>
              </a:r>
              <a:endParaRPr lang="zh-CN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9" name="任意多边形 308"/>
            <p:cNvSpPr/>
            <p:nvPr/>
          </p:nvSpPr>
          <p:spPr>
            <a:xfrm>
              <a:off x="3594015" y="904103"/>
              <a:ext cx="3093860" cy="3241263"/>
            </a:xfrm>
            <a:custGeom>
              <a:avLst/>
              <a:gdLst>
                <a:gd name="connsiteX0" fmla="*/ 2291010 w 3219741"/>
                <a:gd name="connsiteY0" fmla="*/ 687159 h 3241263"/>
                <a:gd name="connsiteX1" fmla="*/ 3085094 w 3219741"/>
                <a:gd name="connsiteY1" fmla="*/ 1637653 h 3241263"/>
                <a:gd name="connsiteX2" fmla="*/ 3097126 w 3219741"/>
                <a:gd name="connsiteY2" fmla="*/ 3105506 h 3241263"/>
                <a:gd name="connsiteX3" fmla="*/ 1869904 w 3219741"/>
                <a:gd name="connsiteY3" fmla="*/ 3177695 h 3241263"/>
                <a:gd name="connsiteX4" fmla="*/ 847220 w 3219741"/>
                <a:gd name="connsiteY4" fmla="*/ 3117538 h 3241263"/>
                <a:gd name="connsiteX5" fmla="*/ 29073 w 3219741"/>
                <a:gd name="connsiteY5" fmla="*/ 2034695 h 3241263"/>
                <a:gd name="connsiteX6" fmla="*/ 390020 w 3219741"/>
                <a:gd name="connsiteY6" fmla="*/ 49485 h 3241263"/>
                <a:gd name="connsiteX7" fmla="*/ 2291010 w 3219741"/>
                <a:gd name="connsiteY7" fmla="*/ 687159 h 3241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19741" h="3241263">
                  <a:moveTo>
                    <a:pt x="2291010" y="687159"/>
                  </a:moveTo>
                  <a:cubicBezTo>
                    <a:pt x="2740189" y="951854"/>
                    <a:pt x="2950741" y="1234595"/>
                    <a:pt x="3085094" y="1637653"/>
                  </a:cubicBezTo>
                  <a:cubicBezTo>
                    <a:pt x="3219447" y="2040711"/>
                    <a:pt x="3299658" y="2848832"/>
                    <a:pt x="3097126" y="3105506"/>
                  </a:cubicBezTo>
                  <a:cubicBezTo>
                    <a:pt x="2894594" y="3362180"/>
                    <a:pt x="2244888" y="3175690"/>
                    <a:pt x="1869904" y="3177695"/>
                  </a:cubicBezTo>
                  <a:cubicBezTo>
                    <a:pt x="1494920" y="3179700"/>
                    <a:pt x="1154025" y="3308038"/>
                    <a:pt x="847220" y="3117538"/>
                  </a:cubicBezTo>
                  <a:cubicBezTo>
                    <a:pt x="540415" y="2927038"/>
                    <a:pt x="105273" y="2546037"/>
                    <a:pt x="29073" y="2034695"/>
                  </a:cubicBezTo>
                  <a:cubicBezTo>
                    <a:pt x="-47127" y="1523353"/>
                    <a:pt x="11025" y="274074"/>
                    <a:pt x="390020" y="49485"/>
                  </a:cubicBezTo>
                  <a:cubicBezTo>
                    <a:pt x="769015" y="-175104"/>
                    <a:pt x="1841831" y="422464"/>
                    <a:pt x="2291010" y="687159"/>
                  </a:cubicBez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8" name="任意多边形 307"/>
            <p:cNvSpPr/>
            <p:nvPr/>
          </p:nvSpPr>
          <p:spPr>
            <a:xfrm>
              <a:off x="325747" y="705664"/>
              <a:ext cx="3285177" cy="3303115"/>
            </a:xfrm>
            <a:custGeom>
              <a:avLst/>
              <a:gdLst>
                <a:gd name="connsiteX0" fmla="*/ 445175 w 3140804"/>
                <a:gd name="connsiteY0" fmla="*/ 1203312 h 3198776"/>
                <a:gd name="connsiteX1" fmla="*/ 24070 w 3140804"/>
                <a:gd name="connsiteY1" fmla="*/ 3020080 h 3198776"/>
                <a:gd name="connsiteX2" fmla="*/ 1082849 w 3140804"/>
                <a:gd name="connsiteY2" fmla="*/ 3116333 h 3198776"/>
                <a:gd name="connsiteX3" fmla="*/ 2009280 w 3140804"/>
                <a:gd name="connsiteY3" fmla="*/ 2887733 h 3198776"/>
                <a:gd name="connsiteX4" fmla="*/ 2622891 w 3140804"/>
                <a:gd name="connsiteY4" fmla="*/ 2274122 h 3198776"/>
                <a:gd name="connsiteX5" fmla="*/ 3104154 w 3140804"/>
                <a:gd name="connsiteY5" fmla="*/ 216722 h 3198776"/>
                <a:gd name="connsiteX6" fmla="*/ 1600206 w 3140804"/>
                <a:gd name="connsiteY6" fmla="*/ 168596 h 3198776"/>
                <a:gd name="connsiteX7" fmla="*/ 445175 w 3140804"/>
                <a:gd name="connsiteY7" fmla="*/ 1203312 h 3198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40804" h="3198776">
                  <a:moveTo>
                    <a:pt x="445175" y="1203312"/>
                  </a:moveTo>
                  <a:cubicBezTo>
                    <a:pt x="182486" y="1678559"/>
                    <a:pt x="-82209" y="2701243"/>
                    <a:pt x="24070" y="3020080"/>
                  </a:cubicBezTo>
                  <a:cubicBezTo>
                    <a:pt x="130349" y="3338917"/>
                    <a:pt x="751981" y="3138391"/>
                    <a:pt x="1082849" y="3116333"/>
                  </a:cubicBezTo>
                  <a:cubicBezTo>
                    <a:pt x="1413717" y="3094275"/>
                    <a:pt x="1752606" y="3028101"/>
                    <a:pt x="2009280" y="2887733"/>
                  </a:cubicBezTo>
                  <a:cubicBezTo>
                    <a:pt x="2265954" y="2747365"/>
                    <a:pt x="2440412" y="2719290"/>
                    <a:pt x="2622891" y="2274122"/>
                  </a:cubicBezTo>
                  <a:cubicBezTo>
                    <a:pt x="2805370" y="1828954"/>
                    <a:pt x="3274602" y="567643"/>
                    <a:pt x="3104154" y="216722"/>
                  </a:cubicBezTo>
                  <a:cubicBezTo>
                    <a:pt x="2933707" y="-134199"/>
                    <a:pt x="2041364" y="10180"/>
                    <a:pt x="1600206" y="168596"/>
                  </a:cubicBezTo>
                  <a:cubicBezTo>
                    <a:pt x="1159048" y="327012"/>
                    <a:pt x="707864" y="728065"/>
                    <a:pt x="445175" y="1203312"/>
                  </a:cubicBez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3" name="任意多边形 312"/>
            <p:cNvSpPr/>
            <p:nvPr/>
          </p:nvSpPr>
          <p:spPr>
            <a:xfrm>
              <a:off x="4382425" y="4259497"/>
              <a:ext cx="2443283" cy="1134424"/>
            </a:xfrm>
            <a:custGeom>
              <a:avLst/>
              <a:gdLst>
                <a:gd name="connsiteX0" fmla="*/ 349062 w 2393936"/>
                <a:gd name="connsiteY0" fmla="*/ 16371 h 1134424"/>
                <a:gd name="connsiteX1" fmla="*/ 2060904 w 2393936"/>
                <a:gd name="connsiteY1" fmla="*/ 175859 h 1134424"/>
                <a:gd name="connsiteX2" fmla="*/ 2390514 w 2393936"/>
                <a:gd name="connsiteY2" fmla="*/ 431040 h 1134424"/>
                <a:gd name="connsiteX3" fmla="*/ 2209760 w 2393936"/>
                <a:gd name="connsiteY3" fmla="*/ 1068994 h 1134424"/>
                <a:gd name="connsiteX4" fmla="*/ 1848253 w 2393936"/>
                <a:gd name="connsiteY4" fmla="*/ 1058361 h 1134424"/>
                <a:gd name="connsiteX5" fmla="*/ 125779 w 2393936"/>
                <a:gd name="connsiteY5" fmla="*/ 579896 h 1134424"/>
                <a:gd name="connsiteX6" fmla="*/ 349062 w 2393936"/>
                <a:gd name="connsiteY6" fmla="*/ 16371 h 1134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93936" h="1134424">
                  <a:moveTo>
                    <a:pt x="349062" y="16371"/>
                  </a:moveTo>
                  <a:cubicBezTo>
                    <a:pt x="671583" y="-50968"/>
                    <a:pt x="1720662" y="106748"/>
                    <a:pt x="2060904" y="175859"/>
                  </a:cubicBezTo>
                  <a:cubicBezTo>
                    <a:pt x="2401146" y="244970"/>
                    <a:pt x="2365705" y="282184"/>
                    <a:pt x="2390514" y="431040"/>
                  </a:cubicBezTo>
                  <a:cubicBezTo>
                    <a:pt x="2415323" y="579896"/>
                    <a:pt x="2300137" y="964441"/>
                    <a:pt x="2209760" y="1068994"/>
                  </a:cubicBezTo>
                  <a:cubicBezTo>
                    <a:pt x="2119383" y="1173547"/>
                    <a:pt x="2195583" y="1139877"/>
                    <a:pt x="1848253" y="1058361"/>
                  </a:cubicBezTo>
                  <a:cubicBezTo>
                    <a:pt x="1500923" y="976845"/>
                    <a:pt x="377416" y="751789"/>
                    <a:pt x="125779" y="579896"/>
                  </a:cubicBezTo>
                  <a:cubicBezTo>
                    <a:pt x="-125858" y="408003"/>
                    <a:pt x="26541" y="83710"/>
                    <a:pt x="349062" y="16371"/>
                  </a:cubicBez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任意多边形 4"/>
            <p:cNvSpPr/>
            <p:nvPr/>
          </p:nvSpPr>
          <p:spPr>
            <a:xfrm>
              <a:off x="4163709" y="5294535"/>
              <a:ext cx="618082" cy="481144"/>
            </a:xfrm>
            <a:custGeom>
              <a:avLst/>
              <a:gdLst>
                <a:gd name="connsiteX0" fmla="*/ 617297 w 618082"/>
                <a:gd name="connsiteY0" fmla="*/ 359816 h 481144"/>
                <a:gd name="connsiteX1" fmla="*/ 565045 w 618082"/>
                <a:gd name="connsiteY1" fmla="*/ 445658 h 481144"/>
                <a:gd name="connsiteX2" fmla="*/ 531455 w 618082"/>
                <a:gd name="connsiteY2" fmla="*/ 464319 h 481144"/>
                <a:gd name="connsiteX3" fmla="*/ 191821 w 618082"/>
                <a:gd name="connsiteY3" fmla="*/ 206794 h 481144"/>
                <a:gd name="connsiteX4" fmla="*/ 16405 w 618082"/>
                <a:gd name="connsiteY4" fmla="*/ 64969 h 481144"/>
                <a:gd name="connsiteX5" fmla="*/ 16405 w 618082"/>
                <a:gd name="connsiteY5" fmla="*/ 12717 h 481144"/>
                <a:gd name="connsiteX6" fmla="*/ 94782 w 618082"/>
                <a:gd name="connsiteY6" fmla="*/ 5253 h 481144"/>
                <a:gd name="connsiteX7" fmla="*/ 229143 w 618082"/>
                <a:gd name="connsiteY7" fmla="*/ 79898 h 481144"/>
                <a:gd name="connsiteX8" fmla="*/ 400827 w 618082"/>
                <a:gd name="connsiteY8" fmla="*/ 180668 h 481144"/>
                <a:gd name="connsiteX9" fmla="*/ 579974 w 618082"/>
                <a:gd name="connsiteY9" fmla="*/ 315029 h 481144"/>
                <a:gd name="connsiteX10" fmla="*/ 617297 w 618082"/>
                <a:gd name="connsiteY10" fmla="*/ 359816 h 481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8082" h="481144">
                  <a:moveTo>
                    <a:pt x="617297" y="359816"/>
                  </a:moveTo>
                  <a:cubicBezTo>
                    <a:pt x="614809" y="381587"/>
                    <a:pt x="579352" y="428241"/>
                    <a:pt x="565045" y="445658"/>
                  </a:cubicBezTo>
                  <a:cubicBezTo>
                    <a:pt x="550738" y="463075"/>
                    <a:pt x="593659" y="504130"/>
                    <a:pt x="531455" y="464319"/>
                  </a:cubicBezTo>
                  <a:cubicBezTo>
                    <a:pt x="469251" y="424508"/>
                    <a:pt x="277663" y="273352"/>
                    <a:pt x="191821" y="206794"/>
                  </a:cubicBezTo>
                  <a:cubicBezTo>
                    <a:pt x="105979" y="140236"/>
                    <a:pt x="45641" y="97315"/>
                    <a:pt x="16405" y="64969"/>
                  </a:cubicBezTo>
                  <a:cubicBezTo>
                    <a:pt x="-12831" y="32623"/>
                    <a:pt x="3342" y="22670"/>
                    <a:pt x="16405" y="12717"/>
                  </a:cubicBezTo>
                  <a:cubicBezTo>
                    <a:pt x="29468" y="2764"/>
                    <a:pt x="59326" y="-5944"/>
                    <a:pt x="94782" y="5253"/>
                  </a:cubicBezTo>
                  <a:cubicBezTo>
                    <a:pt x="130238" y="16450"/>
                    <a:pt x="178136" y="50662"/>
                    <a:pt x="229143" y="79898"/>
                  </a:cubicBezTo>
                  <a:cubicBezTo>
                    <a:pt x="280150" y="109134"/>
                    <a:pt x="342355" y="141479"/>
                    <a:pt x="400827" y="180668"/>
                  </a:cubicBezTo>
                  <a:cubicBezTo>
                    <a:pt x="459299" y="219856"/>
                    <a:pt x="541408" y="288281"/>
                    <a:pt x="579974" y="315029"/>
                  </a:cubicBezTo>
                  <a:cubicBezTo>
                    <a:pt x="618540" y="341777"/>
                    <a:pt x="619785" y="338045"/>
                    <a:pt x="617297" y="359816"/>
                  </a:cubicBez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 rot="754823">
              <a:off x="4127364" y="5291035"/>
              <a:ext cx="929742" cy="1231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Arabidopsis thaliana</a:t>
              </a:r>
              <a:endParaRPr lang="zh-CN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 rot="1885177">
              <a:off x="4064874" y="5432183"/>
              <a:ext cx="793605" cy="12311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Capsella</a:t>
              </a:r>
              <a:r>
                <a:rPr lang="en-US" altLang="zh-CN" sz="8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rubella</a:t>
              </a:r>
              <a:endParaRPr lang="zh-CN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任意多边形 65"/>
            <p:cNvSpPr/>
            <p:nvPr/>
          </p:nvSpPr>
          <p:spPr>
            <a:xfrm>
              <a:off x="307009" y="726233"/>
              <a:ext cx="3285177" cy="3303115"/>
            </a:xfrm>
            <a:custGeom>
              <a:avLst/>
              <a:gdLst>
                <a:gd name="connsiteX0" fmla="*/ 445175 w 3140804"/>
                <a:gd name="connsiteY0" fmla="*/ 1203312 h 3198776"/>
                <a:gd name="connsiteX1" fmla="*/ 24070 w 3140804"/>
                <a:gd name="connsiteY1" fmla="*/ 3020080 h 3198776"/>
                <a:gd name="connsiteX2" fmla="*/ 1082849 w 3140804"/>
                <a:gd name="connsiteY2" fmla="*/ 3116333 h 3198776"/>
                <a:gd name="connsiteX3" fmla="*/ 2009280 w 3140804"/>
                <a:gd name="connsiteY3" fmla="*/ 2887733 h 3198776"/>
                <a:gd name="connsiteX4" fmla="*/ 2622891 w 3140804"/>
                <a:gd name="connsiteY4" fmla="*/ 2274122 h 3198776"/>
                <a:gd name="connsiteX5" fmla="*/ 3104154 w 3140804"/>
                <a:gd name="connsiteY5" fmla="*/ 216722 h 3198776"/>
                <a:gd name="connsiteX6" fmla="*/ 1600206 w 3140804"/>
                <a:gd name="connsiteY6" fmla="*/ 168596 h 3198776"/>
                <a:gd name="connsiteX7" fmla="*/ 445175 w 3140804"/>
                <a:gd name="connsiteY7" fmla="*/ 1203312 h 3198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40804" h="3198776">
                  <a:moveTo>
                    <a:pt x="445175" y="1203312"/>
                  </a:moveTo>
                  <a:cubicBezTo>
                    <a:pt x="182486" y="1678559"/>
                    <a:pt x="-82209" y="2701243"/>
                    <a:pt x="24070" y="3020080"/>
                  </a:cubicBezTo>
                  <a:cubicBezTo>
                    <a:pt x="130349" y="3338917"/>
                    <a:pt x="751981" y="3138391"/>
                    <a:pt x="1082849" y="3116333"/>
                  </a:cubicBezTo>
                  <a:cubicBezTo>
                    <a:pt x="1413717" y="3094275"/>
                    <a:pt x="1752606" y="3028101"/>
                    <a:pt x="2009280" y="2887733"/>
                  </a:cubicBezTo>
                  <a:cubicBezTo>
                    <a:pt x="2265954" y="2747365"/>
                    <a:pt x="2440412" y="2719290"/>
                    <a:pt x="2622891" y="2274122"/>
                  </a:cubicBezTo>
                  <a:cubicBezTo>
                    <a:pt x="2805370" y="1828954"/>
                    <a:pt x="3274602" y="567643"/>
                    <a:pt x="3104154" y="216722"/>
                  </a:cubicBezTo>
                  <a:cubicBezTo>
                    <a:pt x="2933707" y="-134199"/>
                    <a:pt x="2041364" y="10180"/>
                    <a:pt x="1600206" y="168596"/>
                  </a:cubicBezTo>
                  <a:cubicBezTo>
                    <a:pt x="1159048" y="327012"/>
                    <a:pt x="707864" y="728065"/>
                    <a:pt x="445175" y="1203312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21676" y="4281976"/>
              <a:ext cx="3484907" cy="3434522"/>
            </a:xfrm>
            <a:custGeom>
              <a:avLst/>
              <a:gdLst>
                <a:gd name="connsiteX0" fmla="*/ 1149274 w 3484907"/>
                <a:gd name="connsiteY0" fmla="*/ 2687268 h 3434522"/>
                <a:gd name="connsiteX1" fmla="*/ 2268391 w 3484907"/>
                <a:gd name="connsiteY1" fmla="*/ 3356008 h 3434522"/>
                <a:gd name="connsiteX2" fmla="*/ 3305620 w 3484907"/>
                <a:gd name="connsiteY2" fmla="*/ 3369656 h 3434522"/>
                <a:gd name="connsiteX3" fmla="*/ 3483041 w 3484907"/>
                <a:gd name="connsiteY3" fmla="*/ 2891984 h 3434522"/>
                <a:gd name="connsiteX4" fmla="*/ 3291973 w 3484907"/>
                <a:gd name="connsiteY4" fmla="*/ 1076832 h 3434522"/>
                <a:gd name="connsiteX5" fmla="*/ 2391220 w 3484907"/>
                <a:gd name="connsiteY5" fmla="*/ 244318 h 3434522"/>
                <a:gd name="connsiteX6" fmla="*/ 30158 w 3484907"/>
                <a:gd name="connsiteY6" fmla="*/ 203375 h 3434522"/>
                <a:gd name="connsiteX7" fmla="*/ 1149274 w 3484907"/>
                <a:gd name="connsiteY7" fmla="*/ 2687268 h 3434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84907" h="3434522">
                  <a:moveTo>
                    <a:pt x="1149274" y="2687268"/>
                  </a:moveTo>
                  <a:cubicBezTo>
                    <a:pt x="1522313" y="3212707"/>
                    <a:pt x="1909000" y="3242277"/>
                    <a:pt x="2268391" y="3356008"/>
                  </a:cubicBezTo>
                  <a:cubicBezTo>
                    <a:pt x="2627782" y="3469739"/>
                    <a:pt x="3103178" y="3446993"/>
                    <a:pt x="3305620" y="3369656"/>
                  </a:cubicBezTo>
                  <a:cubicBezTo>
                    <a:pt x="3508062" y="3292319"/>
                    <a:pt x="3485316" y="3274121"/>
                    <a:pt x="3483041" y="2891984"/>
                  </a:cubicBezTo>
                  <a:cubicBezTo>
                    <a:pt x="3480767" y="2509847"/>
                    <a:pt x="3473943" y="1518110"/>
                    <a:pt x="3291973" y="1076832"/>
                  </a:cubicBezTo>
                  <a:cubicBezTo>
                    <a:pt x="3110003" y="635554"/>
                    <a:pt x="2934856" y="389894"/>
                    <a:pt x="2391220" y="244318"/>
                  </a:cubicBezTo>
                  <a:cubicBezTo>
                    <a:pt x="1847584" y="98742"/>
                    <a:pt x="241698" y="-201508"/>
                    <a:pt x="30158" y="203375"/>
                  </a:cubicBezTo>
                  <a:cubicBezTo>
                    <a:pt x="-181382" y="608258"/>
                    <a:pt x="776235" y="2161829"/>
                    <a:pt x="1149274" y="2687268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3588155" y="5048327"/>
              <a:ext cx="2546446" cy="2660576"/>
            </a:xfrm>
            <a:custGeom>
              <a:avLst/>
              <a:gdLst>
                <a:gd name="connsiteX0" fmla="*/ 1481921 w 2432687"/>
                <a:gd name="connsiteY0" fmla="*/ 1845081 h 2486833"/>
                <a:gd name="connsiteX1" fmla="*/ 444691 w 2432687"/>
                <a:gd name="connsiteY1" fmla="*/ 2418287 h 2486833"/>
                <a:gd name="connsiteX2" fmla="*/ 212679 w 2432687"/>
                <a:gd name="connsiteY2" fmla="*/ 2240867 h 2486833"/>
                <a:gd name="connsiteX3" fmla="*/ 7963 w 2432687"/>
                <a:gd name="connsiteY3" fmla="*/ 316532 h 2486833"/>
                <a:gd name="connsiteX4" fmla="*/ 499282 w 2432687"/>
                <a:gd name="connsiteY4" fmla="*/ 16281 h 2486833"/>
                <a:gd name="connsiteX5" fmla="*/ 2409969 w 2432687"/>
                <a:gd name="connsiteY5" fmla="*/ 466658 h 2486833"/>
                <a:gd name="connsiteX6" fmla="*/ 1481921 w 2432687"/>
                <a:gd name="connsiteY6" fmla="*/ 1845081 h 2486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32687" h="2486833">
                  <a:moveTo>
                    <a:pt x="1481921" y="1845081"/>
                  </a:moveTo>
                  <a:cubicBezTo>
                    <a:pt x="1154375" y="2170352"/>
                    <a:pt x="656231" y="2352323"/>
                    <a:pt x="444691" y="2418287"/>
                  </a:cubicBezTo>
                  <a:cubicBezTo>
                    <a:pt x="233151" y="2484251"/>
                    <a:pt x="285467" y="2591159"/>
                    <a:pt x="212679" y="2240867"/>
                  </a:cubicBezTo>
                  <a:cubicBezTo>
                    <a:pt x="139891" y="1890575"/>
                    <a:pt x="-39804" y="687296"/>
                    <a:pt x="7963" y="316532"/>
                  </a:cubicBezTo>
                  <a:cubicBezTo>
                    <a:pt x="55730" y="-54232"/>
                    <a:pt x="98948" y="-8740"/>
                    <a:pt x="499282" y="16281"/>
                  </a:cubicBezTo>
                  <a:cubicBezTo>
                    <a:pt x="899616" y="41302"/>
                    <a:pt x="2246196" y="161858"/>
                    <a:pt x="2409969" y="466658"/>
                  </a:cubicBezTo>
                  <a:cubicBezTo>
                    <a:pt x="2573742" y="771458"/>
                    <a:pt x="1809467" y="1519810"/>
                    <a:pt x="1481921" y="1845081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/>
          </p:nvSpPr>
          <p:spPr>
            <a:xfrm>
              <a:off x="3520655" y="887235"/>
              <a:ext cx="3093860" cy="3241263"/>
            </a:xfrm>
            <a:custGeom>
              <a:avLst/>
              <a:gdLst>
                <a:gd name="connsiteX0" fmla="*/ 2291010 w 3219741"/>
                <a:gd name="connsiteY0" fmla="*/ 687159 h 3241263"/>
                <a:gd name="connsiteX1" fmla="*/ 3085094 w 3219741"/>
                <a:gd name="connsiteY1" fmla="*/ 1637653 h 3241263"/>
                <a:gd name="connsiteX2" fmla="*/ 3097126 w 3219741"/>
                <a:gd name="connsiteY2" fmla="*/ 3105506 h 3241263"/>
                <a:gd name="connsiteX3" fmla="*/ 1869904 w 3219741"/>
                <a:gd name="connsiteY3" fmla="*/ 3177695 h 3241263"/>
                <a:gd name="connsiteX4" fmla="*/ 847220 w 3219741"/>
                <a:gd name="connsiteY4" fmla="*/ 3117538 h 3241263"/>
                <a:gd name="connsiteX5" fmla="*/ 29073 w 3219741"/>
                <a:gd name="connsiteY5" fmla="*/ 2034695 h 3241263"/>
                <a:gd name="connsiteX6" fmla="*/ 390020 w 3219741"/>
                <a:gd name="connsiteY6" fmla="*/ 49485 h 3241263"/>
                <a:gd name="connsiteX7" fmla="*/ 2291010 w 3219741"/>
                <a:gd name="connsiteY7" fmla="*/ 687159 h 3241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19741" h="3241263">
                  <a:moveTo>
                    <a:pt x="2291010" y="687159"/>
                  </a:moveTo>
                  <a:cubicBezTo>
                    <a:pt x="2740189" y="951854"/>
                    <a:pt x="2950741" y="1234595"/>
                    <a:pt x="3085094" y="1637653"/>
                  </a:cubicBezTo>
                  <a:cubicBezTo>
                    <a:pt x="3219447" y="2040711"/>
                    <a:pt x="3299658" y="2848832"/>
                    <a:pt x="3097126" y="3105506"/>
                  </a:cubicBezTo>
                  <a:cubicBezTo>
                    <a:pt x="2894594" y="3362180"/>
                    <a:pt x="2244888" y="3175690"/>
                    <a:pt x="1869904" y="3177695"/>
                  </a:cubicBezTo>
                  <a:cubicBezTo>
                    <a:pt x="1494920" y="3179700"/>
                    <a:pt x="1154025" y="3308038"/>
                    <a:pt x="847220" y="3117538"/>
                  </a:cubicBezTo>
                  <a:cubicBezTo>
                    <a:pt x="540415" y="2927038"/>
                    <a:pt x="105273" y="2546037"/>
                    <a:pt x="29073" y="2034695"/>
                  </a:cubicBezTo>
                  <a:cubicBezTo>
                    <a:pt x="-47127" y="1523353"/>
                    <a:pt x="11025" y="274074"/>
                    <a:pt x="390020" y="49485"/>
                  </a:cubicBezTo>
                  <a:cubicBezTo>
                    <a:pt x="769015" y="-175104"/>
                    <a:pt x="1841831" y="422464"/>
                    <a:pt x="2291010" y="687159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4405366" y="4231057"/>
              <a:ext cx="2443283" cy="1134424"/>
            </a:xfrm>
            <a:custGeom>
              <a:avLst/>
              <a:gdLst>
                <a:gd name="connsiteX0" fmla="*/ 349062 w 2393936"/>
                <a:gd name="connsiteY0" fmla="*/ 16371 h 1134424"/>
                <a:gd name="connsiteX1" fmla="*/ 2060904 w 2393936"/>
                <a:gd name="connsiteY1" fmla="*/ 175859 h 1134424"/>
                <a:gd name="connsiteX2" fmla="*/ 2390514 w 2393936"/>
                <a:gd name="connsiteY2" fmla="*/ 431040 h 1134424"/>
                <a:gd name="connsiteX3" fmla="*/ 2209760 w 2393936"/>
                <a:gd name="connsiteY3" fmla="*/ 1068994 h 1134424"/>
                <a:gd name="connsiteX4" fmla="*/ 1848253 w 2393936"/>
                <a:gd name="connsiteY4" fmla="*/ 1058361 h 1134424"/>
                <a:gd name="connsiteX5" fmla="*/ 125779 w 2393936"/>
                <a:gd name="connsiteY5" fmla="*/ 579896 h 1134424"/>
                <a:gd name="connsiteX6" fmla="*/ 349062 w 2393936"/>
                <a:gd name="connsiteY6" fmla="*/ 16371 h 1134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93936" h="1134424">
                  <a:moveTo>
                    <a:pt x="349062" y="16371"/>
                  </a:moveTo>
                  <a:cubicBezTo>
                    <a:pt x="671583" y="-50968"/>
                    <a:pt x="1720662" y="106748"/>
                    <a:pt x="2060904" y="175859"/>
                  </a:cubicBezTo>
                  <a:cubicBezTo>
                    <a:pt x="2401146" y="244970"/>
                    <a:pt x="2365705" y="282184"/>
                    <a:pt x="2390514" y="431040"/>
                  </a:cubicBezTo>
                  <a:cubicBezTo>
                    <a:pt x="2415323" y="579896"/>
                    <a:pt x="2300137" y="964441"/>
                    <a:pt x="2209760" y="1068994"/>
                  </a:cubicBezTo>
                  <a:cubicBezTo>
                    <a:pt x="2119383" y="1173547"/>
                    <a:pt x="2195583" y="1139877"/>
                    <a:pt x="1848253" y="1058361"/>
                  </a:cubicBezTo>
                  <a:cubicBezTo>
                    <a:pt x="1500923" y="976845"/>
                    <a:pt x="377416" y="751789"/>
                    <a:pt x="125779" y="579896"/>
                  </a:cubicBezTo>
                  <a:cubicBezTo>
                    <a:pt x="-125858" y="408003"/>
                    <a:pt x="26541" y="83710"/>
                    <a:pt x="349062" y="16371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4039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14839</TotalTime>
  <Words>71</Words>
  <Application>Microsoft Office PowerPoint</Application>
  <PresentationFormat>自定义</PresentationFormat>
  <Paragraphs>37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等线</vt:lpstr>
      <vt:lpstr>等线 Light</vt:lpstr>
      <vt:lpstr>Arial</vt:lpstr>
      <vt:lpstr>Calibri</vt:lpstr>
      <vt:lpstr>Calibri Light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15.0000</AppVersion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