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4"/>
    <p:restoredTop sz="94672"/>
  </p:normalViewPr>
  <p:slideViewPr>
    <p:cSldViewPr>
      <p:cViewPr>
        <p:scale>
          <a:sx n="80" d="100"/>
          <a:sy n="80" d="100"/>
        </p:scale>
        <p:origin x="2616" y="-51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ADDB9-FFE4-7747-9113-1B362A1A7F85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24B3B-AA6B-7246-A3E4-1A5EF9C7A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79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8B756-ECB1-4A80-91ED-52F8A9CA94E5}" type="datetimeFigureOut">
              <a:rPr lang="zh-CN" altLang="en-US" smtClean="0"/>
              <a:pPr/>
              <a:t>2019-9-1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>
            <a:extLst>
              <a:ext uri="{FF2B5EF4-FFF2-40B4-BE49-F238E27FC236}">
                <a16:creationId xmlns:a16="http://schemas.microsoft.com/office/drawing/2014/main" xmlns="" id="{361A5FA7-A9F8-224E-B2CB-E98577FE3E68}"/>
              </a:ext>
            </a:extLst>
          </p:cNvPr>
          <p:cNvSpPr/>
          <p:nvPr/>
        </p:nvSpPr>
        <p:spPr>
          <a:xfrm>
            <a:off x="571492" y="344488"/>
            <a:ext cx="265220" cy="163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432048F-32D8-634D-8913-C95BB07F3E45}"/>
              </a:ext>
            </a:extLst>
          </p:cNvPr>
          <p:cNvSpPr/>
          <p:nvPr/>
        </p:nvSpPr>
        <p:spPr>
          <a:xfrm>
            <a:off x="571492" y="5169024"/>
            <a:ext cx="265220" cy="163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1E697EC-36A9-DD4F-9321-7E5029A36D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31"/>
          <a:stretch/>
        </p:blipFill>
        <p:spPr>
          <a:xfrm>
            <a:off x="1340768" y="507695"/>
            <a:ext cx="4320480" cy="39753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ABEEE4E-5020-5743-970C-0E9E413D09B0}"/>
              </a:ext>
            </a:extLst>
          </p:cNvPr>
          <p:cNvSpPr txBox="1"/>
          <p:nvPr/>
        </p:nvSpPr>
        <p:spPr>
          <a:xfrm>
            <a:off x="980728" y="1424608"/>
            <a:ext cx="400110" cy="182453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SNV number (million)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585BCE6-4482-6547-B414-331A63FE256E}"/>
              </a:ext>
            </a:extLst>
          </p:cNvPr>
          <p:cNvSpPr txBox="1"/>
          <p:nvPr/>
        </p:nvSpPr>
        <p:spPr>
          <a:xfrm>
            <a:off x="2744924" y="4482235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Allele frequency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853611D-20F3-A548-9ED3-2AFA2D32B4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51" t="860" r="2750" b="4640"/>
          <a:stretch/>
        </p:blipFill>
        <p:spPr>
          <a:xfrm>
            <a:off x="1340768" y="5348551"/>
            <a:ext cx="4320480" cy="37678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593025B-2F9E-DA4D-964F-DCF8FBF778C1}"/>
              </a:ext>
            </a:extLst>
          </p:cNvPr>
          <p:cNvSpPr txBox="1"/>
          <p:nvPr/>
        </p:nvSpPr>
        <p:spPr>
          <a:xfrm>
            <a:off x="985231" y="6249144"/>
            <a:ext cx="400110" cy="182453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Indel number (million)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4F07E0E-9B15-5542-B123-FDEF80D86666}"/>
              </a:ext>
            </a:extLst>
          </p:cNvPr>
          <p:cNvSpPr txBox="1"/>
          <p:nvPr/>
        </p:nvSpPr>
        <p:spPr>
          <a:xfrm>
            <a:off x="2748697" y="9116412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Allele frequency</a:t>
            </a:r>
          </a:p>
        </p:txBody>
      </p:sp>
    </p:spTree>
    <p:extLst>
      <p:ext uri="{BB962C8B-B14F-4D97-AF65-F5344CB8AC3E}">
        <p14:creationId xmlns:p14="http://schemas.microsoft.com/office/powerpoint/2010/main" val="242747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2337</TotalTime>
  <Words>16</Words>
  <Application>Microsoft Office PowerPoint</Application>
  <PresentationFormat>A4 纸张(210x297 毫米)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A</cp:lastModifiedBy>
  <cp:revision>209</cp:revision>
  <dcterms:created xsi:type="dcterms:W3CDTF">2017-07-18T13:30:22Z</dcterms:created>
  <dcterms:modified xsi:type="dcterms:W3CDTF">2019-08-31T18:23:24Z</dcterms:modified>
</cp:coreProperties>
</file>