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6858000" cy="9906000" type="A4"/>
  <p:notesSz cx="7099300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35"/>
    <p:restoredTop sz="97214"/>
  </p:normalViewPr>
  <p:slideViewPr>
    <p:cSldViewPr>
      <p:cViewPr varScale="1">
        <p:scale>
          <a:sx n="152" d="100"/>
          <a:sy n="152" d="100"/>
        </p:scale>
        <p:origin x="3688" y="20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2ADDB9-FFE4-7747-9113-1B362A1A7F85}" type="datetimeFigureOut">
              <a:rPr lang="en-US" smtClean="0"/>
              <a:t>8/31/19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54263" y="1279525"/>
            <a:ext cx="239077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926013"/>
            <a:ext cx="5680075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624B3B-AA6B-7246-A3E4-1A5EF9C7A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6794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  <a:pPr/>
              <a:t>2019/8/31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  <a:pPr/>
              <a:t>2019/8/31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  <a:pPr/>
              <a:t>2019/8/31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  <a:pPr/>
              <a:t>2019/8/31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  <a:pPr/>
              <a:t>2019/8/31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  <a:pPr/>
              <a:t>2019/8/31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  <a:pPr/>
              <a:t>2019/8/31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  <a:pPr/>
              <a:t>2019/8/31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  <a:pPr/>
              <a:t>2019/8/31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  <a:pPr/>
              <a:t>2019/8/31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  <a:pPr/>
              <a:t>2019/8/31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E8B756-ECB1-4A80-91ED-52F8A9CA94E5}" type="datetimeFigureOut">
              <a:rPr lang="zh-CN" altLang="en-US" smtClean="0"/>
              <a:pPr/>
              <a:t>2019/8/31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D5B95-D83A-4108-AA67-5050EAA26B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37E8C26-E4BD-D949-BF04-454CB15B17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634" t="8118" b="22816"/>
          <a:stretch/>
        </p:blipFill>
        <p:spPr>
          <a:xfrm>
            <a:off x="583997" y="1236667"/>
            <a:ext cx="4043380" cy="4472122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 rot="16200000">
            <a:off x="-887937" y="3047148"/>
            <a:ext cx="25755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SNP</a:t>
            </a:r>
            <a:r>
              <a:rPr lang="zh-CN" altLang="en-US" sz="1575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575" b="1" dirty="0">
                <a:latin typeface="Arial" panose="020B0604020202020204" pitchFamily="34" charset="0"/>
                <a:cs typeface="Arial" panose="020B0604020202020204" pitchFamily="34" charset="0"/>
              </a:rPr>
              <a:t>number (million)</a:t>
            </a:r>
            <a:endParaRPr lang="zh-CN" altLang="en-US" sz="1575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605687" y="5607505"/>
            <a:ext cx="10494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altLang="zh-CN" sz="1600" b="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endParaRPr lang="en-US" altLang="zh-CN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021157" y="4504185"/>
            <a:ext cx="6173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altLang="zh-CN" sz="1400" b="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endParaRPr lang="en-US" altLang="zh-CN" sz="14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 rot="16200000">
            <a:off x="2321764" y="2381920"/>
            <a:ext cx="16504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SNP</a:t>
            </a:r>
            <a:r>
              <a: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A899041-370E-564A-8210-438F29132C4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550" t="22258" r="8651" b="23578"/>
          <a:stretch/>
        </p:blipFill>
        <p:spPr>
          <a:xfrm>
            <a:off x="3284984" y="1265587"/>
            <a:ext cx="3472346" cy="3335280"/>
          </a:xfrm>
          <a:prstGeom prst="rect">
            <a:avLst/>
          </a:prstGeom>
        </p:spPr>
      </p:pic>
      <p:cxnSp>
        <p:nvCxnSpPr>
          <p:cNvPr id="11" name="直接箭头连接符 10"/>
          <p:cNvCxnSpPr>
            <a:cxnSpLocks/>
          </p:cNvCxnSpPr>
          <p:nvPr/>
        </p:nvCxnSpPr>
        <p:spPr>
          <a:xfrm flipV="1">
            <a:off x="2180147" y="4523068"/>
            <a:ext cx="1209302" cy="71118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7511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2389</TotalTime>
  <Words>9</Words>
  <Application>Microsoft Macintosh PowerPoint</Application>
  <PresentationFormat>A4 Paper (210x297 mm)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主题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Lenovo</dc:creator>
  <cp:lastModifiedBy>Office</cp:lastModifiedBy>
  <cp:revision>221</cp:revision>
  <dcterms:created xsi:type="dcterms:W3CDTF">2017-07-18T13:30:22Z</dcterms:created>
  <dcterms:modified xsi:type="dcterms:W3CDTF">2019-08-31T13:38:01Z</dcterms:modified>
</cp:coreProperties>
</file>