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34" r:id="rId2"/>
    <p:sldId id="296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33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17" autoAdjust="0"/>
  </p:normalViewPr>
  <p:slideViewPr>
    <p:cSldViewPr snapToGrid="0" snapToObjects="1">
      <p:cViewPr varScale="1">
        <p:scale>
          <a:sx n="60" d="100"/>
          <a:sy n="60" d="100"/>
        </p:scale>
        <p:origin x="-3072" y="-12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E18CB-55C9-C841-A121-35360E499677}" type="datetimeFigureOut">
              <a:rPr lang="en-US" smtClean="0"/>
              <a:t>4/2/19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EA9E5-EEDC-094E-91A0-24F27366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0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05025" y="685800"/>
            <a:ext cx="26479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2EA9E5-EEDC-094E-91A0-24F2736686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31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8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5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96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2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19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380"/>
            </a:lvl1pPr>
            <a:lvl2pPr>
              <a:defRPr sz="2040"/>
            </a:lvl2pPr>
            <a:lvl3pPr>
              <a:defRPr sz="1700"/>
            </a:lvl3pPr>
            <a:lvl4pPr>
              <a:defRPr sz="1530"/>
            </a:lvl4pPr>
            <a:lvl5pPr>
              <a:defRPr sz="153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380"/>
            </a:lvl1pPr>
            <a:lvl2pPr>
              <a:defRPr sz="2040"/>
            </a:lvl2pPr>
            <a:lvl3pPr>
              <a:defRPr sz="1700"/>
            </a:lvl3pPr>
            <a:lvl4pPr>
              <a:defRPr sz="1530"/>
            </a:lvl4pPr>
            <a:lvl5pPr>
              <a:defRPr sz="153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06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040"/>
            </a:lvl1pPr>
            <a:lvl2pPr>
              <a:defRPr sz="1700"/>
            </a:lvl2pPr>
            <a:lvl3pPr>
              <a:defRPr sz="153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040"/>
            </a:lvl1pPr>
            <a:lvl2pPr>
              <a:defRPr sz="1700"/>
            </a:lvl2pPr>
            <a:lvl3pPr>
              <a:defRPr sz="153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7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2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2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190"/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190"/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5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61CE7-C10B-C842-94CA-AC63978F4088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20846-2986-D24A-A54A-49E91DDCB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1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8620" rtl="0" eaLnBrk="1" latinLnBrk="0" hangingPunct="1"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1465" indent="-291465" algn="l" defTabSz="388620" rtl="0" eaLnBrk="1" latinLnBrk="0" hangingPunct="1">
        <a:spcBef>
          <a:spcPct val="20000"/>
        </a:spcBef>
        <a:buFont typeface="Arial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1pPr>
      <a:lvl2pPr marL="631508" indent="-242888" algn="l" defTabSz="388620" rtl="0" eaLnBrk="1" latinLnBrk="0" hangingPunct="1">
        <a:spcBef>
          <a:spcPct val="20000"/>
        </a:spcBef>
        <a:buFont typeface="Arial"/>
        <a:buChar char="–"/>
        <a:defRPr sz="238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388620" rtl="0" eaLnBrk="1" latinLnBrk="0" hangingPunct="1">
        <a:spcBef>
          <a:spcPct val="20000"/>
        </a:spcBef>
        <a:buFont typeface="Arial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388620" rtl="0" eaLnBrk="1" latinLnBrk="0" hangingPunct="1">
        <a:spcBef>
          <a:spcPct val="20000"/>
        </a:spcBef>
        <a:buFont typeface="Arial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388620" rtl="0" eaLnBrk="1" latinLnBrk="0" hangingPunct="1">
        <a:spcBef>
          <a:spcPct val="20000"/>
        </a:spcBef>
        <a:buFont typeface="Arial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38862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38862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38862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38862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8048" y="806880"/>
            <a:ext cx="1193080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5" b="1" dirty="0">
                <a:latin typeface="Arial" panose="020B0604020202020204" pitchFamily="34" charset="0"/>
                <a:cs typeface="Arial" panose="020B0604020202020204" pitchFamily="34" charset="0"/>
              </a:rPr>
              <a:t>A. ES-SCLC Only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67896" y="806879"/>
            <a:ext cx="1187316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5" b="1" dirty="0">
                <a:latin typeface="Arial" panose="020B0604020202020204" pitchFamily="34" charset="0"/>
                <a:cs typeface="Arial" panose="020B0604020202020204" pitchFamily="34" charset="0"/>
              </a:rPr>
              <a:t>B. LS-SCLC Only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8048" y="4433006"/>
            <a:ext cx="1534274" cy="236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5" b="1" dirty="0">
                <a:latin typeface="Arial" panose="020B0604020202020204" pitchFamily="34" charset="0"/>
                <a:cs typeface="Arial" panose="020B0604020202020204" pitchFamily="34" charset="0"/>
              </a:rPr>
              <a:t>C. ES-SCLC Only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7895" y="4433004"/>
            <a:ext cx="1673095" cy="23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5" b="1" dirty="0">
                <a:latin typeface="Arial" panose="020B0604020202020204" pitchFamily="34" charset="0"/>
                <a:cs typeface="Arial" panose="020B0604020202020204" pitchFamily="34" charset="0"/>
              </a:rPr>
              <a:t>D. LS-SCLC Only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055212" y="9745734"/>
            <a:ext cx="2619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30D59C8-0759-40F3-8E6C-895BA50D38A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7936" y="1020884"/>
            <a:ext cx="3383280" cy="3136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F220A4B-BB68-4246-A68D-C28B368AA0C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84616" y="4624793"/>
            <a:ext cx="3383280" cy="3136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EBEE6DA-8B11-498E-9549-E8A2ACD40559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188700" y="1020884"/>
            <a:ext cx="3383280" cy="31363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C5E3473F-5E01-4632-B695-8AC99616AA8F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188700" y="4624793"/>
            <a:ext cx="3383280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69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81" y="2907228"/>
            <a:ext cx="3569099" cy="264999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3482" y="2898073"/>
            <a:ext cx="3574104" cy="26537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42036" y="9745113"/>
            <a:ext cx="38863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10, Sample ID 16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302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676407" y="9745113"/>
            <a:ext cx="4095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11A-B, Sample ID 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E67C02EF-7213-4B71-AC92-AFDF9065F68F}"/>
              </a:ext>
            </a:extLst>
          </p:cNvPr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8B536EF4-444F-48D6-97E0-3A74187B356E}"/>
              </a:ext>
            </a:extLst>
          </p:cNvPr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08DB096B-765B-44AB-99FC-8BA2493A8ED7}"/>
              </a:ext>
            </a:extLst>
          </p:cNvPr>
          <p:cNvPicPr/>
          <p:nvPr/>
        </p:nvPicPr>
        <p:blipFill rotWithShape="1">
          <a:blip r:embed="rId2"/>
          <a:srcRect t="-1" r="51191" b="52661"/>
          <a:stretch/>
        </p:blipFill>
        <p:spPr bwMode="auto">
          <a:xfrm>
            <a:off x="385020" y="2094140"/>
            <a:ext cx="3557016" cy="2569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FD0B257-2F84-44E1-AA9C-4D6EA51FDFB1}"/>
              </a:ext>
            </a:extLst>
          </p:cNvPr>
          <p:cNvPicPr/>
          <p:nvPr/>
        </p:nvPicPr>
        <p:blipFill rotWithShape="1">
          <a:blip r:embed="rId2"/>
          <a:srcRect l="50528" t="577" b="52224"/>
          <a:stretch/>
        </p:blipFill>
        <p:spPr bwMode="auto">
          <a:xfrm>
            <a:off x="4052026" y="2094140"/>
            <a:ext cx="3557016" cy="2569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F880DE95-80BB-4819-92D5-6AB43705D0CD}"/>
              </a:ext>
            </a:extLst>
          </p:cNvPr>
          <p:cNvPicPr/>
          <p:nvPr/>
        </p:nvPicPr>
        <p:blipFill rotWithShape="1">
          <a:blip r:embed="rId2"/>
          <a:srcRect t="52390" r="50440"/>
          <a:stretch/>
        </p:blipFill>
        <p:spPr bwMode="auto">
          <a:xfrm>
            <a:off x="384591" y="4810003"/>
            <a:ext cx="3557016" cy="2569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194C83D-B0FA-4E30-9733-5E1284421C1B}"/>
              </a:ext>
            </a:extLst>
          </p:cNvPr>
          <p:cNvPicPr/>
          <p:nvPr/>
        </p:nvPicPr>
        <p:blipFill rotWithShape="1">
          <a:blip r:embed="rId2"/>
          <a:srcRect l="50595" t="52486"/>
          <a:stretch/>
        </p:blipFill>
        <p:spPr bwMode="auto">
          <a:xfrm>
            <a:off x="4052025" y="4810003"/>
            <a:ext cx="3557016" cy="2569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1467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4591" y="2097454"/>
            <a:ext cx="3557016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80" y="4794391"/>
            <a:ext cx="3569101" cy="2674757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06905" y="4810003"/>
            <a:ext cx="3593592" cy="265370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43481" y="2097454"/>
            <a:ext cx="3557016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396626" y="9750623"/>
            <a:ext cx="42848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12A-B, Sample ID 10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073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4591" y="2097454"/>
            <a:ext cx="3557016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80" y="4816663"/>
            <a:ext cx="3569101" cy="265498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43482" y="4807504"/>
            <a:ext cx="3574105" cy="265870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43481" y="2097454"/>
            <a:ext cx="3557016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477635" y="9717818"/>
            <a:ext cx="42947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13A-B, Sample ID 11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9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80" y="2796393"/>
            <a:ext cx="3569101" cy="264999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3482" y="2784739"/>
            <a:ext cx="3574104" cy="26587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690522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14, Sample ID 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895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87" y="3170465"/>
            <a:ext cx="3560087" cy="264999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7994" y="3158811"/>
            <a:ext cx="3565079" cy="26587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717818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15, Sample ID 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024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87" y="2785884"/>
            <a:ext cx="3560087" cy="2643298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7994" y="2776733"/>
            <a:ext cx="3565079" cy="26470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745113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16, Sample ID 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571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87" y="3104536"/>
            <a:ext cx="3560086" cy="2643298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7994" y="3095385"/>
            <a:ext cx="3565078" cy="26470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4047994" y="9717818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17, Sample ID 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570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87" y="2758174"/>
            <a:ext cx="3560086" cy="2643297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7994" y="2749023"/>
            <a:ext cx="3565078" cy="26470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750623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18, Sample ID 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516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33" y="2827449"/>
            <a:ext cx="3553394" cy="2643297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51345" y="2818298"/>
            <a:ext cx="3558376" cy="26470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676874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19, Sample ID 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69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84" t="7535" r="50099" b="9415"/>
          <a:stretch/>
        </p:blipFill>
        <p:spPr>
          <a:xfrm>
            <a:off x="346292" y="2101897"/>
            <a:ext cx="3611977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91" y="4803276"/>
            <a:ext cx="3611880" cy="279275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19711" y="4803277"/>
            <a:ext cx="3648456" cy="27432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77021" y="9745734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2A-B, Sample ID 12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0716" t="1024" b="1"/>
          <a:stretch/>
        </p:blipFill>
        <p:spPr>
          <a:xfrm>
            <a:off x="4019711" y="2101896"/>
            <a:ext cx="3611880" cy="256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09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06" y="3255663"/>
            <a:ext cx="3553394" cy="2638328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08618" y="3246516"/>
            <a:ext cx="3558376" cy="26420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649579"/>
            <a:ext cx="3786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20, Sample ID 7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034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07" y="3337382"/>
            <a:ext cx="3553393" cy="2638328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08619" y="3328235"/>
            <a:ext cx="3558375" cy="26420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42034" y="9717818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21, Sample ID 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35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46290" y="2097455"/>
            <a:ext cx="3611880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91" y="4803277"/>
            <a:ext cx="3611880" cy="2681753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19711" y="4817871"/>
            <a:ext cx="3648456" cy="266715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37999" y="2097454"/>
            <a:ext cx="3611880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704170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3A-B, Sample ID 13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16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46291" y="2097455"/>
            <a:ext cx="3586908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91" y="4803277"/>
            <a:ext cx="3611879" cy="2681753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24595" y="4803277"/>
            <a:ext cx="3611880" cy="266715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19711" y="2097454"/>
            <a:ext cx="3611880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690522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4A-B, Sample ID 14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02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57403" y="2097455"/>
            <a:ext cx="3593592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37" y="4803277"/>
            <a:ext cx="3595987" cy="2681753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38958" y="4803277"/>
            <a:ext cx="3583153" cy="266715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24595" y="2097454"/>
            <a:ext cx="3611880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750623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5A-B, Sample ID 17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909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 rotWithShape="1">
          <a:blip r:embed="rId2"/>
          <a:srcRect l="509" r="-1"/>
          <a:stretch/>
        </p:blipFill>
        <p:spPr>
          <a:xfrm>
            <a:off x="354236" y="2097454"/>
            <a:ext cx="3593592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37" y="4808309"/>
            <a:ext cx="3595987" cy="2671689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38958" y="4805779"/>
            <a:ext cx="3583153" cy="266215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38958" y="2097454"/>
            <a:ext cx="3575304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750623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6A-B, Sample ID 19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657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4591" y="2097454"/>
            <a:ext cx="3557016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37" y="4813302"/>
            <a:ext cx="3595987" cy="2661702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38958" y="4806644"/>
            <a:ext cx="3583153" cy="266042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38957" y="2097454"/>
            <a:ext cx="3575304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731466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7A-B, Sample ID 20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52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4591" y="2097454"/>
            <a:ext cx="3557016" cy="256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80" y="4813302"/>
            <a:ext cx="3569101" cy="2661702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43482" y="4806644"/>
            <a:ext cx="3574105" cy="266042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7188" y="196666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686996"/>
            <a:ext cx="769184" cy="360283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br>
              <a:rPr lang="en-US" sz="153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3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38958" y="2097454"/>
            <a:ext cx="3557016" cy="25661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577021" y="9704170"/>
            <a:ext cx="4195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Figures 8A-B, Sample ID 21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794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15" y="2505451"/>
            <a:ext cx="3569101" cy="264999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01917" y="2496296"/>
            <a:ext cx="3574105" cy="26537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1714205-8BE2-4E1F-819B-2BAB5092A7F8}"/>
              </a:ext>
            </a:extLst>
          </p:cNvPr>
          <p:cNvSpPr/>
          <p:nvPr/>
        </p:nvSpPr>
        <p:spPr>
          <a:xfrm>
            <a:off x="3995404" y="9607189"/>
            <a:ext cx="3776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Iams Supplemental Figure 9, Sample ID 15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23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249</Words>
  <Application>Microsoft Macintosh PowerPoint</Application>
  <PresentationFormat>Custom</PresentationFormat>
  <Paragraphs>46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 Iams</dc:creator>
  <cp:lastModifiedBy>Wade Iams</cp:lastModifiedBy>
  <cp:revision>113</cp:revision>
  <dcterms:created xsi:type="dcterms:W3CDTF">2017-12-27T13:03:40Z</dcterms:created>
  <dcterms:modified xsi:type="dcterms:W3CDTF">2019-04-03T02:10:08Z</dcterms:modified>
</cp:coreProperties>
</file>