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37DA5-B215-45FB-89E9-C89709FC6A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59EA17-8436-4E0E-B8CC-DCE7B81711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9B37B-2417-4EC5-A454-1BD59CAB3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2D9CF-CFE8-4E2E-B89A-3D35B09B9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38EE6-E698-490E-BB0A-2AA87DF09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367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1969C-91CD-4B3F-BE0E-66DC2B54E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3D1108-0B67-4ADE-9BC6-50F9C6D20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9ACCA-35B1-4EF1-A12E-F65BFC76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F636F8-A4CB-4B0B-B4BA-15D19C1EA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EDD43-E331-46F2-AC4B-20BEB29F7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76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75C137-2403-4FF4-8F47-28BECD12EC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567D6E-EA6A-4B67-A4F7-E5C8DD55D1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4CBCF-934A-4921-9C61-A5DA321BC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1FE7E-57AA-4E93-8466-12379DF56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C1CBE-47B9-4919-824D-7752F1B43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30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C38F0-3580-4559-8935-72BBA517D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309EA-8C32-4ACA-883C-CD272451C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7C21B-F5F0-46B5-AF62-A5E8E28D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E1CAD-05B1-4CFD-B031-FFA3A2366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F486A-A596-4655-AD71-2BB141677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288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C9DC6-8496-4A4A-B57B-84253C94A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218E1D-EA63-4976-8E8B-18AD630C5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63009-C609-4FBA-8A80-B62E0A3C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7E6BE-FB54-400D-A327-C8A264CAB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FFDDC-886E-421D-975C-94C9B7922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786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FCC03-4819-4FD3-AE46-A860A73C2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91BE1-73B6-4980-B03E-548068F746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85292A-2310-4215-BE8F-E1A0A68C27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67AF8E-DE51-4AD2-9D39-B12C0F1F9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6D905-9B8B-4566-9A29-AFEABAF10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692499-F727-4FEF-8F3C-17AB6D10F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23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1A265-DEB9-49EE-A97C-A4AC8DFDB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118BC7-8666-4DA9-9607-D0715576F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4BD4C6-0A8D-4655-9EC0-2293C39AB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677137-4D4F-4D2D-9DC6-7F3DB84F65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DF38D1-A8A4-459A-8D1B-003AB9DA61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B2B33B-E402-433B-92A1-E83896016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2138C2-93D6-40CC-874C-10F365252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69E584-D9ED-4085-9702-2407957B1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856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D4D7C-8EFF-4F92-84DA-6F9FABDD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48BE32-2505-4504-8EB6-99E4FEDF2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AA194-00B0-4051-900A-41DE94A6A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368210-55F8-450A-815F-9D34B5DE5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35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260889-712B-4D40-A792-EE326911B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68039F-691A-4094-AA68-5177B384B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1DEBBE-88E5-4D46-92EA-A9D985F34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32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0A219-A90A-474C-A9E5-4EC26CD11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D7B9B-1C5B-4904-9064-439E0AC8E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C846B6-0B7D-4408-B825-37CECF715A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13AD76-CD1B-43E7-AFE5-A67177ECC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38507F-1D5D-4B11-9C4C-4404CB89C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0BF59A-1323-4C74-8251-9A0658593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4C0F4-9ED6-497C-847F-82B74504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21CF89-1CA8-42FE-A86A-EE574AB764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DB2F95-46BF-4930-AB80-5170D8C4FE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344AD-BB07-4B90-A3B8-9555EE5D3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BDEFD4-42F6-4E97-9EA7-2575A8E15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D7FC9-D5D6-417A-ABE6-BD8CA7386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07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DC5A7A-1252-4CE9-A64E-383A61873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CEF3F-91B9-436C-932A-0C9DD9434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757A0-6A04-46F7-91F7-D4A13E0E13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60A38-4298-4A5D-A0CE-B320E0284FEE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373AD-1923-40CD-8C97-99FCF302C8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083C3-44F9-488E-AFB4-C3E394550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841A8-D93F-4C42-A67A-64D8CED6E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14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016BA26-4573-4E23-86B6-93DD1CC67774}"/>
              </a:ext>
            </a:extLst>
          </p:cNvPr>
          <p:cNvGrpSpPr/>
          <p:nvPr/>
        </p:nvGrpSpPr>
        <p:grpSpPr>
          <a:xfrm>
            <a:off x="0" y="520117"/>
            <a:ext cx="12177060" cy="4378656"/>
            <a:chOff x="0" y="520117"/>
            <a:chExt cx="12177060" cy="437865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0FBF362-3A07-4F43-B98C-F6A46B51F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03048"/>
              <a:ext cx="5838825" cy="3895725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02232DC-DF2A-4853-B4E4-EF2AF2E0D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62035" y="810279"/>
              <a:ext cx="5915025" cy="404336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CECD2E7-80E2-45F3-A7D5-199EF0D37085}"/>
                </a:ext>
              </a:extLst>
            </p:cNvPr>
            <p:cNvSpPr txBox="1"/>
            <p:nvPr/>
          </p:nvSpPr>
          <p:spPr>
            <a:xfrm>
              <a:off x="1023457" y="520117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</a:t>
              </a:r>
              <a:endParaRPr lang="en-GB" sz="2000" b="1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ADF3095-D093-49D9-8754-B259196A80CF}"/>
                </a:ext>
              </a:extLst>
            </p:cNvPr>
            <p:cNvSpPr txBox="1"/>
            <p:nvPr/>
          </p:nvSpPr>
          <p:spPr>
            <a:xfrm>
              <a:off x="7005203" y="520117"/>
              <a:ext cx="328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B</a:t>
              </a:r>
              <a:endParaRPr lang="en-GB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55671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Angharad Morgan</dc:creator>
  <cp:lastModifiedBy>Angharad Morgan</cp:lastModifiedBy>
  <cp:revision>2</cp:revision>
  <dcterms:created xsi:type="dcterms:W3CDTF">2019-10-21T09:53:26Z</dcterms:created>
  <dcterms:modified xsi:type="dcterms:W3CDTF">2019-10-21T10:03:03Z</dcterms:modified>
</cp:coreProperties>
</file>