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67" r:id="rId2"/>
  </p:sldIdLst>
  <p:sldSz cx="13166725" cy="18288000"/>
  <p:notesSz cx="6858000" cy="9144000"/>
  <p:defaultTextStyle>
    <a:defPPr>
      <a:defRPr lang="en-US"/>
    </a:defPPr>
    <a:lvl1pPr marL="0" algn="l" defTabSz="1334201" rtl="0" eaLnBrk="1" latinLnBrk="0" hangingPunct="1">
      <a:defRPr sz="2626" kern="1200">
        <a:solidFill>
          <a:schemeClr val="tx1"/>
        </a:solidFill>
        <a:latin typeface="+mn-lt"/>
        <a:ea typeface="+mn-ea"/>
        <a:cs typeface="+mn-cs"/>
      </a:defRPr>
    </a:lvl1pPr>
    <a:lvl2pPr marL="667101" algn="l" defTabSz="1334201" rtl="0" eaLnBrk="1" latinLnBrk="0" hangingPunct="1">
      <a:defRPr sz="2626" kern="1200">
        <a:solidFill>
          <a:schemeClr val="tx1"/>
        </a:solidFill>
        <a:latin typeface="+mn-lt"/>
        <a:ea typeface="+mn-ea"/>
        <a:cs typeface="+mn-cs"/>
      </a:defRPr>
    </a:lvl2pPr>
    <a:lvl3pPr marL="1334201" algn="l" defTabSz="1334201" rtl="0" eaLnBrk="1" latinLnBrk="0" hangingPunct="1">
      <a:defRPr sz="2626" kern="1200">
        <a:solidFill>
          <a:schemeClr val="tx1"/>
        </a:solidFill>
        <a:latin typeface="+mn-lt"/>
        <a:ea typeface="+mn-ea"/>
        <a:cs typeface="+mn-cs"/>
      </a:defRPr>
    </a:lvl3pPr>
    <a:lvl4pPr marL="2001302" algn="l" defTabSz="1334201" rtl="0" eaLnBrk="1" latinLnBrk="0" hangingPunct="1">
      <a:defRPr sz="2626" kern="1200">
        <a:solidFill>
          <a:schemeClr val="tx1"/>
        </a:solidFill>
        <a:latin typeface="+mn-lt"/>
        <a:ea typeface="+mn-ea"/>
        <a:cs typeface="+mn-cs"/>
      </a:defRPr>
    </a:lvl4pPr>
    <a:lvl5pPr marL="2668402" algn="l" defTabSz="1334201" rtl="0" eaLnBrk="1" latinLnBrk="0" hangingPunct="1">
      <a:defRPr sz="2626" kern="1200">
        <a:solidFill>
          <a:schemeClr val="tx1"/>
        </a:solidFill>
        <a:latin typeface="+mn-lt"/>
        <a:ea typeface="+mn-ea"/>
        <a:cs typeface="+mn-cs"/>
      </a:defRPr>
    </a:lvl5pPr>
    <a:lvl6pPr marL="3335503" algn="l" defTabSz="1334201" rtl="0" eaLnBrk="1" latinLnBrk="0" hangingPunct="1">
      <a:defRPr sz="2626" kern="1200">
        <a:solidFill>
          <a:schemeClr val="tx1"/>
        </a:solidFill>
        <a:latin typeface="+mn-lt"/>
        <a:ea typeface="+mn-ea"/>
        <a:cs typeface="+mn-cs"/>
      </a:defRPr>
    </a:lvl6pPr>
    <a:lvl7pPr marL="4002603" algn="l" defTabSz="1334201" rtl="0" eaLnBrk="1" latinLnBrk="0" hangingPunct="1">
      <a:defRPr sz="2626" kern="1200">
        <a:solidFill>
          <a:schemeClr val="tx1"/>
        </a:solidFill>
        <a:latin typeface="+mn-lt"/>
        <a:ea typeface="+mn-ea"/>
        <a:cs typeface="+mn-cs"/>
      </a:defRPr>
    </a:lvl7pPr>
    <a:lvl8pPr marL="4669704" algn="l" defTabSz="1334201" rtl="0" eaLnBrk="1" latinLnBrk="0" hangingPunct="1">
      <a:defRPr sz="2626" kern="1200">
        <a:solidFill>
          <a:schemeClr val="tx1"/>
        </a:solidFill>
        <a:latin typeface="+mn-lt"/>
        <a:ea typeface="+mn-ea"/>
        <a:cs typeface="+mn-cs"/>
      </a:defRPr>
    </a:lvl8pPr>
    <a:lvl9pPr marL="5336804" algn="l" defTabSz="1334201" rtl="0" eaLnBrk="1" latinLnBrk="0" hangingPunct="1">
      <a:defRPr sz="262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0">
          <p15:clr>
            <a:srgbClr val="A4A3A4"/>
          </p15:clr>
        </p15:guide>
        <p15:guide id="2" pos="41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83"/>
    <p:restoredTop sz="93350"/>
  </p:normalViewPr>
  <p:slideViewPr>
    <p:cSldViewPr snapToGrid="0" snapToObjects="1">
      <p:cViewPr varScale="1">
        <p:scale>
          <a:sx n="23" d="100"/>
          <a:sy n="23" d="100"/>
        </p:scale>
        <p:origin x="1616" y="232"/>
      </p:cViewPr>
      <p:guideLst>
        <p:guide orient="horz" pos="5760"/>
        <p:guide pos="41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7505" y="2992968"/>
            <a:ext cx="11191716" cy="6366933"/>
          </a:xfrm>
        </p:spPr>
        <p:txBody>
          <a:bodyPr anchor="b"/>
          <a:lstStyle>
            <a:lvl1pPr algn="ctr">
              <a:defRPr sz="86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841" y="9605435"/>
            <a:ext cx="9875044" cy="4415365"/>
          </a:xfrm>
        </p:spPr>
        <p:txBody>
          <a:bodyPr/>
          <a:lstStyle>
            <a:lvl1pPr marL="0" indent="0" algn="ctr">
              <a:buNone/>
              <a:defRPr sz="3456"/>
            </a:lvl1pPr>
            <a:lvl2pPr marL="658322" indent="0" algn="ctr">
              <a:buNone/>
              <a:defRPr sz="2880"/>
            </a:lvl2pPr>
            <a:lvl3pPr marL="1316645" indent="0" algn="ctr">
              <a:buNone/>
              <a:defRPr sz="2592"/>
            </a:lvl3pPr>
            <a:lvl4pPr marL="1974967" indent="0" algn="ctr">
              <a:buNone/>
              <a:defRPr sz="2304"/>
            </a:lvl4pPr>
            <a:lvl5pPr marL="2633289" indent="0" algn="ctr">
              <a:buNone/>
              <a:defRPr sz="2304"/>
            </a:lvl5pPr>
            <a:lvl6pPr marL="3291611" indent="0" algn="ctr">
              <a:buNone/>
              <a:defRPr sz="2304"/>
            </a:lvl6pPr>
            <a:lvl7pPr marL="3949934" indent="0" algn="ctr">
              <a:buNone/>
              <a:defRPr sz="2304"/>
            </a:lvl7pPr>
            <a:lvl8pPr marL="4608256" indent="0" algn="ctr">
              <a:buNone/>
              <a:defRPr sz="2304"/>
            </a:lvl8pPr>
            <a:lvl9pPr marL="5266578" indent="0" algn="ctr">
              <a:buNone/>
              <a:defRPr sz="230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AEAE1-C156-7545-88D9-B43C0559900B}" type="datetimeFigureOut">
              <a:rPr lang="en-US" smtClean="0"/>
              <a:t>7/25/19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4624-6D53-ED42-AFE3-F1D9802B4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AEAE1-C156-7545-88D9-B43C0559900B}" type="datetimeFigureOut">
              <a:rPr lang="en-US" smtClean="0"/>
              <a:t>7/25/19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4624-6D53-ED42-AFE3-F1D9802B4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2438" y="973667"/>
            <a:ext cx="2839075" cy="154982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5213" y="973667"/>
            <a:ext cx="8352641" cy="154982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AEAE1-C156-7545-88D9-B43C0559900B}" type="datetimeFigureOut">
              <a:rPr lang="en-US" smtClean="0"/>
              <a:t>7/25/19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4624-6D53-ED42-AFE3-F1D9802B4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AEAE1-C156-7545-88D9-B43C0559900B}" type="datetimeFigureOut">
              <a:rPr lang="en-US" smtClean="0"/>
              <a:t>7/25/19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4624-6D53-ED42-AFE3-F1D9802B4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8356" y="4559305"/>
            <a:ext cx="11356300" cy="7607299"/>
          </a:xfrm>
        </p:spPr>
        <p:txBody>
          <a:bodyPr anchor="b"/>
          <a:lstStyle>
            <a:lvl1pPr>
              <a:defRPr sz="86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8356" y="12238572"/>
            <a:ext cx="11356300" cy="4000499"/>
          </a:xfrm>
        </p:spPr>
        <p:txBody>
          <a:bodyPr/>
          <a:lstStyle>
            <a:lvl1pPr marL="0" indent="0">
              <a:buNone/>
              <a:defRPr sz="3456">
                <a:solidFill>
                  <a:schemeClr val="tx1"/>
                </a:solidFill>
              </a:defRPr>
            </a:lvl1pPr>
            <a:lvl2pPr marL="658322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2pPr>
            <a:lvl3pPr marL="1316645" indent="0">
              <a:buNone/>
              <a:defRPr sz="2592">
                <a:solidFill>
                  <a:schemeClr val="tx1">
                    <a:tint val="75000"/>
                  </a:schemeClr>
                </a:solidFill>
              </a:defRPr>
            </a:lvl3pPr>
            <a:lvl4pPr marL="1974967" indent="0">
              <a:buNone/>
              <a:defRPr sz="2304">
                <a:solidFill>
                  <a:schemeClr val="tx1">
                    <a:tint val="75000"/>
                  </a:schemeClr>
                </a:solidFill>
              </a:defRPr>
            </a:lvl4pPr>
            <a:lvl5pPr marL="2633289" indent="0">
              <a:buNone/>
              <a:defRPr sz="2304">
                <a:solidFill>
                  <a:schemeClr val="tx1">
                    <a:tint val="75000"/>
                  </a:schemeClr>
                </a:solidFill>
              </a:defRPr>
            </a:lvl5pPr>
            <a:lvl6pPr marL="3291611" indent="0">
              <a:buNone/>
              <a:defRPr sz="2304">
                <a:solidFill>
                  <a:schemeClr val="tx1">
                    <a:tint val="75000"/>
                  </a:schemeClr>
                </a:solidFill>
              </a:defRPr>
            </a:lvl6pPr>
            <a:lvl7pPr marL="3949934" indent="0">
              <a:buNone/>
              <a:defRPr sz="2304">
                <a:solidFill>
                  <a:schemeClr val="tx1">
                    <a:tint val="75000"/>
                  </a:schemeClr>
                </a:solidFill>
              </a:defRPr>
            </a:lvl7pPr>
            <a:lvl8pPr marL="4608256" indent="0">
              <a:buNone/>
              <a:defRPr sz="2304">
                <a:solidFill>
                  <a:schemeClr val="tx1">
                    <a:tint val="75000"/>
                  </a:schemeClr>
                </a:solidFill>
              </a:defRPr>
            </a:lvl8pPr>
            <a:lvl9pPr marL="5266578" indent="0">
              <a:buNone/>
              <a:defRPr sz="230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AEAE1-C156-7545-88D9-B43C0559900B}" type="datetimeFigureOut">
              <a:rPr lang="en-US" smtClean="0"/>
              <a:t>7/25/19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4624-6D53-ED42-AFE3-F1D9802B4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5212" y="4868333"/>
            <a:ext cx="5595858" cy="11603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5655" y="4868333"/>
            <a:ext cx="5595858" cy="11603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AEAE1-C156-7545-88D9-B43C0559900B}" type="datetimeFigureOut">
              <a:rPr lang="en-US" smtClean="0"/>
              <a:t>7/25/19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4624-6D53-ED42-AFE3-F1D9802B4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927" y="973671"/>
            <a:ext cx="11356300" cy="353483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929" y="4483101"/>
            <a:ext cx="5570141" cy="2197099"/>
          </a:xfrm>
        </p:spPr>
        <p:txBody>
          <a:bodyPr anchor="b"/>
          <a:lstStyle>
            <a:lvl1pPr marL="0" indent="0">
              <a:buNone/>
              <a:defRPr sz="3456" b="1"/>
            </a:lvl1pPr>
            <a:lvl2pPr marL="658322" indent="0">
              <a:buNone/>
              <a:defRPr sz="2880" b="1"/>
            </a:lvl2pPr>
            <a:lvl3pPr marL="1316645" indent="0">
              <a:buNone/>
              <a:defRPr sz="2592" b="1"/>
            </a:lvl3pPr>
            <a:lvl4pPr marL="1974967" indent="0">
              <a:buNone/>
              <a:defRPr sz="2304" b="1"/>
            </a:lvl4pPr>
            <a:lvl5pPr marL="2633289" indent="0">
              <a:buNone/>
              <a:defRPr sz="2304" b="1"/>
            </a:lvl5pPr>
            <a:lvl6pPr marL="3291611" indent="0">
              <a:buNone/>
              <a:defRPr sz="2304" b="1"/>
            </a:lvl6pPr>
            <a:lvl7pPr marL="3949934" indent="0">
              <a:buNone/>
              <a:defRPr sz="2304" b="1"/>
            </a:lvl7pPr>
            <a:lvl8pPr marL="4608256" indent="0">
              <a:buNone/>
              <a:defRPr sz="2304" b="1"/>
            </a:lvl8pPr>
            <a:lvl9pPr marL="5266578" indent="0">
              <a:buNone/>
              <a:defRPr sz="23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6929" y="6680200"/>
            <a:ext cx="5570141" cy="982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5655" y="4483101"/>
            <a:ext cx="5597573" cy="2197099"/>
          </a:xfrm>
        </p:spPr>
        <p:txBody>
          <a:bodyPr anchor="b"/>
          <a:lstStyle>
            <a:lvl1pPr marL="0" indent="0">
              <a:buNone/>
              <a:defRPr sz="3456" b="1"/>
            </a:lvl1pPr>
            <a:lvl2pPr marL="658322" indent="0">
              <a:buNone/>
              <a:defRPr sz="2880" b="1"/>
            </a:lvl2pPr>
            <a:lvl3pPr marL="1316645" indent="0">
              <a:buNone/>
              <a:defRPr sz="2592" b="1"/>
            </a:lvl3pPr>
            <a:lvl4pPr marL="1974967" indent="0">
              <a:buNone/>
              <a:defRPr sz="2304" b="1"/>
            </a:lvl4pPr>
            <a:lvl5pPr marL="2633289" indent="0">
              <a:buNone/>
              <a:defRPr sz="2304" b="1"/>
            </a:lvl5pPr>
            <a:lvl6pPr marL="3291611" indent="0">
              <a:buNone/>
              <a:defRPr sz="2304" b="1"/>
            </a:lvl6pPr>
            <a:lvl7pPr marL="3949934" indent="0">
              <a:buNone/>
              <a:defRPr sz="2304" b="1"/>
            </a:lvl7pPr>
            <a:lvl8pPr marL="4608256" indent="0">
              <a:buNone/>
              <a:defRPr sz="2304" b="1"/>
            </a:lvl8pPr>
            <a:lvl9pPr marL="5266578" indent="0">
              <a:buNone/>
              <a:defRPr sz="23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5655" y="6680200"/>
            <a:ext cx="5597573" cy="982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AEAE1-C156-7545-88D9-B43C0559900B}" type="datetimeFigureOut">
              <a:rPr lang="en-US" smtClean="0"/>
              <a:t>7/25/19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4624-6D53-ED42-AFE3-F1D9802B4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AEAE1-C156-7545-88D9-B43C0559900B}" type="datetimeFigureOut">
              <a:rPr lang="en-US" smtClean="0"/>
              <a:t>7/25/19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4624-6D53-ED42-AFE3-F1D9802B4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AEAE1-C156-7545-88D9-B43C0559900B}" type="datetimeFigureOut">
              <a:rPr lang="en-US" smtClean="0"/>
              <a:t>7/25/19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4624-6D53-ED42-AFE3-F1D9802B4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927" y="1219200"/>
            <a:ext cx="4246612" cy="4267200"/>
          </a:xfrm>
        </p:spPr>
        <p:txBody>
          <a:bodyPr anchor="b"/>
          <a:lstStyle>
            <a:lvl1pPr>
              <a:defRPr sz="460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7573" y="2633138"/>
            <a:ext cx="6665655" cy="12996333"/>
          </a:xfrm>
        </p:spPr>
        <p:txBody>
          <a:bodyPr/>
          <a:lstStyle>
            <a:lvl1pPr>
              <a:defRPr sz="4608"/>
            </a:lvl1pPr>
            <a:lvl2pPr>
              <a:defRPr sz="4032"/>
            </a:lvl2pPr>
            <a:lvl3pPr>
              <a:defRPr sz="3456"/>
            </a:lvl3pPr>
            <a:lvl4pPr>
              <a:defRPr sz="2880"/>
            </a:lvl4pPr>
            <a:lvl5pPr>
              <a:defRPr sz="288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6927" y="5486400"/>
            <a:ext cx="4246612" cy="10164235"/>
          </a:xfrm>
        </p:spPr>
        <p:txBody>
          <a:bodyPr/>
          <a:lstStyle>
            <a:lvl1pPr marL="0" indent="0">
              <a:buNone/>
              <a:defRPr sz="2304"/>
            </a:lvl1pPr>
            <a:lvl2pPr marL="658322" indent="0">
              <a:buNone/>
              <a:defRPr sz="2016"/>
            </a:lvl2pPr>
            <a:lvl3pPr marL="1316645" indent="0">
              <a:buNone/>
              <a:defRPr sz="1728"/>
            </a:lvl3pPr>
            <a:lvl4pPr marL="1974967" indent="0">
              <a:buNone/>
              <a:defRPr sz="1440"/>
            </a:lvl4pPr>
            <a:lvl5pPr marL="2633289" indent="0">
              <a:buNone/>
              <a:defRPr sz="1440"/>
            </a:lvl5pPr>
            <a:lvl6pPr marL="3291611" indent="0">
              <a:buNone/>
              <a:defRPr sz="1440"/>
            </a:lvl6pPr>
            <a:lvl7pPr marL="3949934" indent="0">
              <a:buNone/>
              <a:defRPr sz="1440"/>
            </a:lvl7pPr>
            <a:lvl8pPr marL="4608256" indent="0">
              <a:buNone/>
              <a:defRPr sz="1440"/>
            </a:lvl8pPr>
            <a:lvl9pPr marL="5266578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AEAE1-C156-7545-88D9-B43C0559900B}" type="datetimeFigureOut">
              <a:rPr lang="en-US" smtClean="0"/>
              <a:t>7/25/19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4624-6D53-ED42-AFE3-F1D9802B4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927" y="1219200"/>
            <a:ext cx="4246612" cy="4267200"/>
          </a:xfrm>
        </p:spPr>
        <p:txBody>
          <a:bodyPr anchor="b"/>
          <a:lstStyle>
            <a:lvl1pPr>
              <a:defRPr sz="460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97573" y="2633138"/>
            <a:ext cx="6665655" cy="12996333"/>
          </a:xfrm>
        </p:spPr>
        <p:txBody>
          <a:bodyPr anchor="t"/>
          <a:lstStyle>
            <a:lvl1pPr marL="0" indent="0">
              <a:buNone/>
              <a:defRPr sz="4608"/>
            </a:lvl1pPr>
            <a:lvl2pPr marL="658322" indent="0">
              <a:buNone/>
              <a:defRPr sz="4032"/>
            </a:lvl2pPr>
            <a:lvl3pPr marL="1316645" indent="0">
              <a:buNone/>
              <a:defRPr sz="3456"/>
            </a:lvl3pPr>
            <a:lvl4pPr marL="1974967" indent="0">
              <a:buNone/>
              <a:defRPr sz="2880"/>
            </a:lvl4pPr>
            <a:lvl5pPr marL="2633289" indent="0">
              <a:buNone/>
              <a:defRPr sz="2880"/>
            </a:lvl5pPr>
            <a:lvl6pPr marL="3291611" indent="0">
              <a:buNone/>
              <a:defRPr sz="2880"/>
            </a:lvl6pPr>
            <a:lvl7pPr marL="3949934" indent="0">
              <a:buNone/>
              <a:defRPr sz="2880"/>
            </a:lvl7pPr>
            <a:lvl8pPr marL="4608256" indent="0">
              <a:buNone/>
              <a:defRPr sz="2880"/>
            </a:lvl8pPr>
            <a:lvl9pPr marL="5266578" indent="0">
              <a:buNone/>
              <a:defRPr sz="288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6927" y="5486400"/>
            <a:ext cx="4246612" cy="10164235"/>
          </a:xfrm>
        </p:spPr>
        <p:txBody>
          <a:bodyPr/>
          <a:lstStyle>
            <a:lvl1pPr marL="0" indent="0">
              <a:buNone/>
              <a:defRPr sz="2304"/>
            </a:lvl1pPr>
            <a:lvl2pPr marL="658322" indent="0">
              <a:buNone/>
              <a:defRPr sz="2016"/>
            </a:lvl2pPr>
            <a:lvl3pPr marL="1316645" indent="0">
              <a:buNone/>
              <a:defRPr sz="1728"/>
            </a:lvl3pPr>
            <a:lvl4pPr marL="1974967" indent="0">
              <a:buNone/>
              <a:defRPr sz="1440"/>
            </a:lvl4pPr>
            <a:lvl5pPr marL="2633289" indent="0">
              <a:buNone/>
              <a:defRPr sz="1440"/>
            </a:lvl5pPr>
            <a:lvl6pPr marL="3291611" indent="0">
              <a:buNone/>
              <a:defRPr sz="1440"/>
            </a:lvl6pPr>
            <a:lvl7pPr marL="3949934" indent="0">
              <a:buNone/>
              <a:defRPr sz="1440"/>
            </a:lvl7pPr>
            <a:lvl8pPr marL="4608256" indent="0">
              <a:buNone/>
              <a:defRPr sz="1440"/>
            </a:lvl8pPr>
            <a:lvl9pPr marL="5266578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AEAE1-C156-7545-88D9-B43C0559900B}" type="datetimeFigureOut">
              <a:rPr lang="en-US" smtClean="0"/>
              <a:t>7/25/19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4624-6D53-ED42-AFE3-F1D9802B4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5213" y="973671"/>
            <a:ext cx="11356300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5213" y="4868333"/>
            <a:ext cx="11356300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5212" y="16950271"/>
            <a:ext cx="296251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AEAE1-C156-7545-88D9-B43C0559900B}" type="datetimeFigureOut">
              <a:rPr lang="en-US" smtClean="0"/>
              <a:t>7/25/19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61478" y="16950271"/>
            <a:ext cx="444377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99000" y="16950271"/>
            <a:ext cx="296251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74624-6D53-ED42-AFE3-F1D9802B4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184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16645" rtl="0" eaLnBrk="1" latinLnBrk="0" hangingPunct="1">
        <a:lnSpc>
          <a:spcPct val="90000"/>
        </a:lnSpc>
        <a:spcBef>
          <a:spcPct val="0"/>
        </a:spcBef>
        <a:buNone/>
        <a:defRPr sz="633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9161" indent="-329161" algn="l" defTabSz="1316645" rtl="0" eaLnBrk="1" latinLnBrk="0" hangingPunct="1">
        <a:lnSpc>
          <a:spcPct val="90000"/>
        </a:lnSpc>
        <a:spcBef>
          <a:spcPts val="1440"/>
        </a:spcBef>
        <a:buFont typeface="Arial" panose="020B0604020202020204" pitchFamily="34" charset="0"/>
        <a:buChar char="•"/>
        <a:defRPr sz="4032" kern="1200">
          <a:solidFill>
            <a:schemeClr val="tx1"/>
          </a:solidFill>
          <a:latin typeface="+mn-lt"/>
          <a:ea typeface="+mn-ea"/>
          <a:cs typeface="+mn-cs"/>
        </a:defRPr>
      </a:lvl1pPr>
      <a:lvl2pPr marL="987483" indent="-329161" algn="l" defTabSz="1316645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3456" kern="1200">
          <a:solidFill>
            <a:schemeClr val="tx1"/>
          </a:solidFill>
          <a:latin typeface="+mn-lt"/>
          <a:ea typeface="+mn-ea"/>
          <a:cs typeface="+mn-cs"/>
        </a:defRPr>
      </a:lvl2pPr>
      <a:lvl3pPr marL="1645806" indent="-329161" algn="l" defTabSz="1316645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304128" indent="-329161" algn="l" defTabSz="1316645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592" kern="1200">
          <a:solidFill>
            <a:schemeClr val="tx1"/>
          </a:solidFill>
          <a:latin typeface="+mn-lt"/>
          <a:ea typeface="+mn-ea"/>
          <a:cs typeface="+mn-cs"/>
        </a:defRPr>
      </a:lvl4pPr>
      <a:lvl5pPr marL="2962450" indent="-329161" algn="l" defTabSz="1316645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592" kern="1200">
          <a:solidFill>
            <a:schemeClr val="tx1"/>
          </a:solidFill>
          <a:latin typeface="+mn-lt"/>
          <a:ea typeface="+mn-ea"/>
          <a:cs typeface="+mn-cs"/>
        </a:defRPr>
      </a:lvl5pPr>
      <a:lvl6pPr marL="3620773" indent="-329161" algn="l" defTabSz="1316645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592" kern="1200">
          <a:solidFill>
            <a:schemeClr val="tx1"/>
          </a:solidFill>
          <a:latin typeface="+mn-lt"/>
          <a:ea typeface="+mn-ea"/>
          <a:cs typeface="+mn-cs"/>
        </a:defRPr>
      </a:lvl6pPr>
      <a:lvl7pPr marL="4279095" indent="-329161" algn="l" defTabSz="1316645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592" kern="1200">
          <a:solidFill>
            <a:schemeClr val="tx1"/>
          </a:solidFill>
          <a:latin typeface="+mn-lt"/>
          <a:ea typeface="+mn-ea"/>
          <a:cs typeface="+mn-cs"/>
        </a:defRPr>
      </a:lvl7pPr>
      <a:lvl8pPr marL="4937417" indent="-329161" algn="l" defTabSz="1316645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592" kern="1200">
          <a:solidFill>
            <a:schemeClr val="tx1"/>
          </a:solidFill>
          <a:latin typeface="+mn-lt"/>
          <a:ea typeface="+mn-ea"/>
          <a:cs typeface="+mn-cs"/>
        </a:defRPr>
      </a:lvl8pPr>
      <a:lvl9pPr marL="5595739" indent="-329161" algn="l" defTabSz="1316645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5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16645" rtl="0" eaLnBrk="1" latinLnBrk="0" hangingPunct="1">
        <a:defRPr sz="2592" kern="1200">
          <a:solidFill>
            <a:schemeClr val="tx1"/>
          </a:solidFill>
          <a:latin typeface="+mn-lt"/>
          <a:ea typeface="+mn-ea"/>
          <a:cs typeface="+mn-cs"/>
        </a:defRPr>
      </a:lvl1pPr>
      <a:lvl2pPr marL="658322" algn="l" defTabSz="1316645" rtl="0" eaLnBrk="1" latinLnBrk="0" hangingPunct="1">
        <a:defRPr sz="2592" kern="1200">
          <a:solidFill>
            <a:schemeClr val="tx1"/>
          </a:solidFill>
          <a:latin typeface="+mn-lt"/>
          <a:ea typeface="+mn-ea"/>
          <a:cs typeface="+mn-cs"/>
        </a:defRPr>
      </a:lvl2pPr>
      <a:lvl3pPr marL="1316645" algn="l" defTabSz="1316645" rtl="0" eaLnBrk="1" latinLnBrk="0" hangingPunct="1">
        <a:defRPr sz="2592" kern="1200">
          <a:solidFill>
            <a:schemeClr val="tx1"/>
          </a:solidFill>
          <a:latin typeface="+mn-lt"/>
          <a:ea typeface="+mn-ea"/>
          <a:cs typeface="+mn-cs"/>
        </a:defRPr>
      </a:lvl3pPr>
      <a:lvl4pPr marL="1974967" algn="l" defTabSz="1316645" rtl="0" eaLnBrk="1" latinLnBrk="0" hangingPunct="1">
        <a:defRPr sz="2592" kern="1200">
          <a:solidFill>
            <a:schemeClr val="tx1"/>
          </a:solidFill>
          <a:latin typeface="+mn-lt"/>
          <a:ea typeface="+mn-ea"/>
          <a:cs typeface="+mn-cs"/>
        </a:defRPr>
      </a:lvl4pPr>
      <a:lvl5pPr marL="2633289" algn="l" defTabSz="1316645" rtl="0" eaLnBrk="1" latinLnBrk="0" hangingPunct="1">
        <a:defRPr sz="2592" kern="1200">
          <a:solidFill>
            <a:schemeClr val="tx1"/>
          </a:solidFill>
          <a:latin typeface="+mn-lt"/>
          <a:ea typeface="+mn-ea"/>
          <a:cs typeface="+mn-cs"/>
        </a:defRPr>
      </a:lvl5pPr>
      <a:lvl6pPr marL="3291611" algn="l" defTabSz="1316645" rtl="0" eaLnBrk="1" latinLnBrk="0" hangingPunct="1">
        <a:defRPr sz="2592" kern="1200">
          <a:solidFill>
            <a:schemeClr val="tx1"/>
          </a:solidFill>
          <a:latin typeface="+mn-lt"/>
          <a:ea typeface="+mn-ea"/>
          <a:cs typeface="+mn-cs"/>
        </a:defRPr>
      </a:lvl6pPr>
      <a:lvl7pPr marL="3949934" algn="l" defTabSz="1316645" rtl="0" eaLnBrk="1" latinLnBrk="0" hangingPunct="1">
        <a:defRPr sz="2592" kern="1200">
          <a:solidFill>
            <a:schemeClr val="tx1"/>
          </a:solidFill>
          <a:latin typeface="+mn-lt"/>
          <a:ea typeface="+mn-ea"/>
          <a:cs typeface="+mn-cs"/>
        </a:defRPr>
      </a:lvl7pPr>
      <a:lvl8pPr marL="4608256" algn="l" defTabSz="1316645" rtl="0" eaLnBrk="1" latinLnBrk="0" hangingPunct="1">
        <a:defRPr sz="2592" kern="1200">
          <a:solidFill>
            <a:schemeClr val="tx1"/>
          </a:solidFill>
          <a:latin typeface="+mn-lt"/>
          <a:ea typeface="+mn-ea"/>
          <a:cs typeface="+mn-cs"/>
        </a:defRPr>
      </a:lvl8pPr>
      <a:lvl9pPr marL="5266578" algn="l" defTabSz="1316645" rtl="0" eaLnBrk="1" latinLnBrk="0" hangingPunct="1">
        <a:defRPr sz="25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1" y="2897505"/>
            <a:ext cx="10972800" cy="551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491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Andrés Cruz Herranz</dc:creator>
  <cp:lastModifiedBy>Andrés Cruz Herranz</cp:lastModifiedBy>
  <cp:revision>114</cp:revision>
  <dcterms:created xsi:type="dcterms:W3CDTF">2019-02-10T01:19:45Z</dcterms:created>
  <dcterms:modified xsi:type="dcterms:W3CDTF">2019-07-25T18:29:42Z</dcterms:modified>
</cp:coreProperties>
</file>