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igures" id="{E7AEB3AE-0866-41F0-A17B-190E927A78A5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7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1040" y="-96"/>
      </p:cViewPr>
      <p:guideLst>
        <p:guide orient="horz" pos="2568"/>
        <p:guide pos="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E1D62-9E72-4D28-877F-DE761BE975CF}" type="datetimeFigureOut">
              <a:rPr lang="en-US" smtClean="0"/>
              <a:t>2/5/19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F841E-56C9-4826-A43B-E7105F92A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69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6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56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7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6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4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08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26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08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91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1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4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A0927-B2A4-4001-9F09-71B7902D2F8A}" type="datetimeFigureOut">
              <a:rPr lang="en-US" smtClean="0"/>
              <a:t>2/5/19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DDC60-974C-4C61-AE3A-0BBB00989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0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00280" y="420845"/>
            <a:ext cx="1048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Table 2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229652"/>
              </p:ext>
            </p:extLst>
          </p:nvPr>
        </p:nvGraphicFramePr>
        <p:xfrm>
          <a:off x="2049087" y="820955"/>
          <a:ext cx="5045826" cy="52197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5744">
                  <a:extLst>
                    <a:ext uri="{9D8B030D-6E8A-4147-A177-3AD203B41FA5}">
                      <a16:colId xmlns:a16="http://schemas.microsoft.com/office/drawing/2014/main" xmlns="" val="1427585418"/>
                    </a:ext>
                  </a:extLst>
                </a:gridCol>
                <a:gridCol w="3660082">
                  <a:extLst>
                    <a:ext uri="{9D8B030D-6E8A-4147-A177-3AD203B41FA5}">
                      <a16:colId xmlns:a16="http://schemas.microsoft.com/office/drawing/2014/main" xmlns="" val="462455226"/>
                    </a:ext>
                  </a:extLst>
                </a:gridCol>
              </a:tblGrid>
              <a:tr h="237095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HNSCC Cell Line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908" marR="57908" marT="28954" marB="28954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 IC</a:t>
                      </a:r>
                      <a:r>
                        <a:rPr lang="en-US" sz="1200" b="1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presence </a:t>
                      </a:r>
                      <a:r>
                        <a:rPr lang="en-US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absence of AZD6738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908" marR="57908" marT="28954" marB="28954"/>
                </a:tc>
                <a:extLst>
                  <a:ext uri="{0D108BD9-81ED-4DB2-BD59-A6C34878D82A}">
                    <a16:rowId xmlns:a16="http://schemas.microsoft.com/office/drawing/2014/main" xmlns="" val="3319179470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CAL 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69176463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BICR 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8494057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PE/CA-PJ49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69569465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UPCI-SCC-090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7859416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SCC-4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57913432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PCI-52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77371300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HSC-6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12931340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UM-SCC-47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30662908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PE/CA-PJ34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66220382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PCI-15B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44097849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CAL-33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82462861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BICR 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24900909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UM-SCC-22B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15458185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93VU147T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176843430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FaDu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91489060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SCC-9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13054264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HSC-2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86400237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Detroit 562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842127454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UD-SCC-2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17329241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SCC-25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24770905"/>
                  </a:ext>
                </a:extLst>
              </a:tr>
              <a:tr h="237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BICR 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2238218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11909" y="6238414"/>
            <a:ext cx="2539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970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47442</TotalTime>
  <Words>103</Words>
  <Application>Microsoft Macintosh PowerPoint</Application>
  <PresentationFormat>On-screen Show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Eliot</dc:creator>
  <cp:lastModifiedBy>Daniel Johnson</cp:lastModifiedBy>
  <cp:revision>187</cp:revision>
  <cp:lastPrinted>2019-02-05T17:02:02Z</cp:lastPrinted>
  <dcterms:created xsi:type="dcterms:W3CDTF">2018-05-18T18:29:12Z</dcterms:created>
  <dcterms:modified xsi:type="dcterms:W3CDTF">2019-02-05T18:53:09Z</dcterms:modified>
</cp:coreProperties>
</file>