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62" r:id="rId3"/>
    <p:sldId id="263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33" autoAdjust="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BAE9F-A427-4CB1-8348-2F73D38498B8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58F360-640A-4375-8107-4D6ACCB36D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0306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3307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850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201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962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4249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7833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4118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6014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0595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4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3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4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193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614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B89C14-2C2E-457A-9E08-85CEDDA84610}" type="datetimeFigureOut">
              <a:rPr lang="ko-KR" altLang="en-US" smtClean="0"/>
              <a:t>2019-03-31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F1C4E-CBDF-416E-ABCB-21FCEF15DAC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9181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11" y="1348482"/>
            <a:ext cx="2268634" cy="402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308297" y="1002214"/>
            <a:ext cx="26795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&lt; Adhere4U Main page&gt; 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808387" y="116632"/>
            <a:ext cx="6300192" cy="66967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2915816" y="282134"/>
            <a:ext cx="22855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① Medication reminder </a:t>
            </a:r>
            <a:endParaRPr lang="ko-KR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2915816" y="3645024"/>
            <a:ext cx="21845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② Medication checklist</a:t>
            </a:r>
            <a:endParaRPr lang="ko-KR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2974722" y="750183"/>
            <a:ext cx="274940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Medication schedule can be added, edited, or deleted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Type of IS can be selected from IS list, and dose can also be specified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Reminder methods can be chosen from voices (male, female, child; 4 versions each), buzz, ringtones, and music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Reminders are </a:t>
            </a:r>
            <a:r>
              <a:rPr lang="en-US" altLang="ko-KR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snoozable</a:t>
            </a:r>
            <a:endParaRPr lang="ko-KR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Picture 2" descr="Displaying Screenshot_2017-05-22-05-05-0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322" y="285909"/>
            <a:ext cx="1644438" cy="292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Displaying Screenshot_2017-05-22-05-01-0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058" y="3645024"/>
            <a:ext cx="1644438" cy="292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직사각형 18"/>
          <p:cNvSpPr/>
          <p:nvPr/>
        </p:nvSpPr>
        <p:spPr>
          <a:xfrm>
            <a:off x="2997939" y="4384050"/>
            <a:ext cx="38880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Daily lists of medication alarm with indications of whether and when you have taken it (i.e. pressed check when the alarm went off)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You can correct the medication as taken or not taken within 2hours of preset schedule</a:t>
            </a:r>
            <a:endParaRPr lang="ko-KR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6" descr="Displaying Screenshot_2017-05-22-05-10-0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058" y="285908"/>
            <a:ext cx="1644438" cy="292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45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2808387" y="116632"/>
            <a:ext cx="6300192" cy="66967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058" y="281642"/>
            <a:ext cx="1647974" cy="2929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308297" y="1002214"/>
            <a:ext cx="26795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&lt; Adhere4U Main page&gt; 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915816" y="282134"/>
            <a:ext cx="202670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③ Adherence reports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915816" y="3645024"/>
            <a:ext cx="14147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④ Lab records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974721" y="1036474"/>
            <a:ext cx="274940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You can monitor your medication adherence - enter the time period and your adherence rate will appear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The adherence tree blossoms when the adherence rate goes up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997939" y="4384050"/>
            <a:ext cx="388806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Record and track your laboratory results including serum creatinine &amp; immunosuppressant  trough level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Abnormal values are automatically shown in red 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1593541" y="4700219"/>
            <a:ext cx="3310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b="1" dirty="0"/>
              <a:t>⑥</a:t>
            </a:r>
            <a:endParaRPr lang="ko-KR" alt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02" y="1365785"/>
            <a:ext cx="2252943" cy="399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285909"/>
            <a:ext cx="1647975" cy="292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102" y="3645024"/>
            <a:ext cx="1652275" cy="293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2402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직사각형 10"/>
          <p:cNvSpPr/>
          <p:nvPr/>
        </p:nvSpPr>
        <p:spPr>
          <a:xfrm>
            <a:off x="2808387" y="116632"/>
            <a:ext cx="6300192" cy="66967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058" y="293855"/>
            <a:ext cx="1641104" cy="2917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602" y="1365785"/>
            <a:ext cx="2252943" cy="399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308297" y="1002214"/>
            <a:ext cx="26795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&lt; Adhere4U Main page&gt; 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2915816" y="282134"/>
            <a:ext cx="2221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⑤ Education video clips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915816" y="3429001"/>
            <a:ext cx="19082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⑥ Drug information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974720" y="1036474"/>
            <a:ext cx="426157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4 Education video clips</a:t>
            </a:r>
          </a:p>
          <a:p>
            <a:endParaRPr lang="en-US" altLang="ko-KR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1)   Transplantation and immunosuppressive medication </a:t>
            </a:r>
          </a:p>
          <a:p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2)   Diet recommendation after transplantation</a:t>
            </a:r>
          </a:p>
          <a:p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3)   Life after transplantation</a:t>
            </a:r>
          </a:p>
          <a:p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4)   Surgical procedure of kidney transplantation 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997939" y="4060811"/>
            <a:ext cx="265418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Resources </a:t>
            </a:r>
            <a:r>
              <a:rPr lang="en-US" altLang="ko-KR" sz="1400"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US" altLang="ko-KR" sz="1400" smtClean="0">
                <a:latin typeface="Calibri" panose="020F0502020204030204" pitchFamily="34" charset="0"/>
                <a:cs typeface="Calibri" panose="020F0502020204030204" pitchFamily="34" charset="0"/>
              </a:rPr>
              <a:t>immunosuppressive </a:t>
            </a:r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medication</a:t>
            </a:r>
          </a:p>
          <a:p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   - photos of available generics</a:t>
            </a:r>
          </a:p>
          <a:p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   - dosage information</a:t>
            </a:r>
          </a:p>
          <a:p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   - side effect </a:t>
            </a:r>
          </a:p>
          <a:p>
            <a:r>
              <a:rPr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   - drug interaction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915816" y="6381328"/>
            <a:ext cx="15151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>
                <a:latin typeface="Calibri" panose="020F0502020204030204" pitchFamily="34" charset="0"/>
                <a:cs typeface="Calibri" panose="020F0502020204030204" pitchFamily="34" charset="0"/>
              </a:rPr>
              <a:t>⑦ User manual</a:t>
            </a:r>
            <a:endParaRPr lang="ko-KR" altLang="en-US" sz="16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429000"/>
            <a:ext cx="1641104" cy="2917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058" y="3429001"/>
            <a:ext cx="1641104" cy="2917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41916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229</Words>
  <Application>Microsoft Office PowerPoint</Application>
  <PresentationFormat>화면 슬라이드 쇼(4:3)</PresentationFormat>
  <Paragraphs>32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7" baseType="lpstr">
      <vt:lpstr>맑은 고딕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Windows 사용자</cp:lastModifiedBy>
  <cp:revision>29</cp:revision>
  <dcterms:created xsi:type="dcterms:W3CDTF">2017-05-21T20:27:54Z</dcterms:created>
  <dcterms:modified xsi:type="dcterms:W3CDTF">2019-03-31T07:29:19Z</dcterms:modified>
</cp:coreProperties>
</file>