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3" r:id="rId3"/>
  </p:sldIdLst>
  <p:sldSz cx="6858000" cy="9906000" type="A4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-1506" y="-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1C3BE-6596-4181-A286-25B3FE37AAA3}" type="datetimeFigureOut">
              <a:rPr lang="en-GB"/>
              <a:pPr>
                <a:defRPr/>
              </a:pPr>
              <a:t>08/08/2019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F8C83-AD27-4E1A-9A43-20C2CFF0E7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6B2A3-3F0A-4FA6-8897-6287B054CE74}" type="datetimeFigureOut">
              <a:rPr lang="en-GB"/>
              <a:pPr>
                <a:defRPr/>
              </a:pPr>
              <a:t>08/08/2019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F77C1-7172-4B61-BC46-156D96E54E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2E3D6-5C64-4A7F-B3D3-D8BDAE7862FB}" type="datetimeFigureOut">
              <a:rPr lang="en-GB"/>
              <a:pPr>
                <a:defRPr/>
              </a:pPr>
              <a:t>08/08/2019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814C7-17CB-48EC-B934-83BB5340BE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8444E-B639-4153-9A52-BBC04360D633}" type="datetimeFigureOut">
              <a:rPr lang="en-GB"/>
              <a:pPr>
                <a:defRPr/>
              </a:pPr>
              <a:t>08/08/2019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E440B-810C-43BB-A90D-5DAC59086C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3062D-6666-4FE9-B7BD-88BE3CFFD8D5}" type="datetimeFigureOut">
              <a:rPr lang="en-GB"/>
              <a:pPr>
                <a:defRPr/>
              </a:pPr>
              <a:t>08/08/2019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36541-536C-4C9D-B9A9-5F57DBA6AB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E819F-E98B-4F4E-853D-CF927BCB6047}" type="datetimeFigureOut">
              <a:rPr lang="en-GB"/>
              <a:pPr>
                <a:defRPr/>
              </a:pPr>
              <a:t>08/08/2019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5C64E-A794-493B-98AA-2513C658D1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F1857-95B0-4106-A986-03D25653131D}" type="datetimeFigureOut">
              <a:rPr lang="en-GB"/>
              <a:pPr>
                <a:defRPr/>
              </a:pPr>
              <a:t>08/08/2019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0AD10-9349-4973-AFD2-8A8CC300E8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67D26-C628-4A34-AAA5-02D7CA7C8336}" type="datetimeFigureOut">
              <a:rPr lang="en-GB"/>
              <a:pPr>
                <a:defRPr/>
              </a:pPr>
              <a:t>08/08/2019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47073-2038-4FC6-95F3-CA978801D6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952AF-D820-46E4-9BAD-228C4CFF5B9B}" type="datetimeFigureOut">
              <a:rPr lang="en-GB"/>
              <a:pPr>
                <a:defRPr/>
              </a:pPr>
              <a:t>08/08/2019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E1368-28C1-41C1-AE76-E264C3AD37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BF8ED-EFDD-464A-B446-F785490C3E9A}" type="datetimeFigureOut">
              <a:rPr lang="en-GB"/>
              <a:pPr>
                <a:defRPr/>
              </a:pPr>
              <a:t>08/08/2019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5ED87-B839-4F0B-B902-B531FC685E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346A2-7C39-4BA7-AE63-BEECC035AAE8}" type="datetimeFigureOut">
              <a:rPr lang="en-GB"/>
              <a:pPr>
                <a:defRPr/>
              </a:pPr>
              <a:t>08/08/2019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22C9A-F428-4CB4-AFE2-9C4CECE813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71488" y="527050"/>
            <a:ext cx="59150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6838"/>
            <a:ext cx="5915025" cy="6284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DE6EE8-7547-4BBD-922C-CA11B52BED6A}" type="datetimeFigureOut">
              <a:rPr lang="en-GB"/>
              <a:pPr>
                <a:defRPr/>
              </a:pPr>
              <a:t>08/08/2019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5A437A-D45B-4618-B452-768381EC84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84438"/>
            <a:ext cx="6816725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863" y="3190875"/>
            <a:ext cx="6518275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0</Words>
  <Application>Microsoft Office PowerPoint</Application>
  <PresentationFormat>A4 Paper (210x297 mm)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Arial</vt:lpstr>
      <vt:lpstr>Calibri Light</vt:lpstr>
      <vt:lpstr>Office Theme</vt:lpstr>
      <vt:lpstr>Slide 1</vt:lpstr>
      <vt:lpstr>Slide 2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15420</cp:lastModifiedBy>
  <cp:revision>2</cp:revision>
  <dcterms:modified xsi:type="dcterms:W3CDTF">2019-08-08T05:05:39Z</dcterms:modified>
</cp:coreProperties>
</file>