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54"/>
  </p:normalViewPr>
  <p:slideViewPr>
    <p:cSldViewPr snapToGrid="0" snapToObjects="1">
      <p:cViewPr varScale="1">
        <p:scale>
          <a:sx n="110" d="100"/>
          <a:sy n="110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45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8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14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52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84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89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08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37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64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13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03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71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17D6D49-6358-C140-9F0A-03E07F64B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2806700"/>
            <a:ext cx="81026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922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Macintosh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 bbb</dc:creator>
  <cp:lastModifiedBy>auré bbb</cp:lastModifiedBy>
  <cp:revision>13</cp:revision>
  <dcterms:created xsi:type="dcterms:W3CDTF">2019-07-02T17:01:48Z</dcterms:created>
  <dcterms:modified xsi:type="dcterms:W3CDTF">2019-07-02T17:57:26Z</dcterms:modified>
</cp:coreProperties>
</file>