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041CC1-5617-4CEA-9A51-0DE37D9307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D50B9CA-A522-45A4-A5B3-B44F0A0394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4615C83-1291-4E37-8CAA-D6282DFF0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23DED6-5619-4473-8855-9BF226CE5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F603AA-8FB3-445B-AA6F-676462700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987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7625D8-B04D-4A96-90A2-09612F1FB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59212B7-D2DF-4C8B-A3E5-897C143F7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C9D3AF-E5B6-4883-83D3-A82555225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6B5A90-25B3-4C8A-8AC6-FB9E80B4D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AB75C1-37B1-4F87-BCC4-EF9C87919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02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C63A696-1D44-48F9-9D65-868400C23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5ABEEE0-E3E7-434A-9579-0734F25D2C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2A2A18-763E-4C22-B6B7-0FF5AA12E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479063D-1122-4224-8FB0-84C2C80B4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51F3B4-BEC5-44D5-A744-69F2729F3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747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42104D-1846-490F-B753-8681A6FD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12A5DC5-D3F5-4707-929D-7D7D0ED3E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3EC63E-FBFF-4935-8A85-0807AA7AC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8B7CAE-F5E7-4FBF-801B-9A1212759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FF5016-B3C9-4C1B-BA4D-1ECB12BF8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00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8C8A99-3EC2-44AE-99F6-E465E833C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DB681DC-6F95-4D4A-A2AE-8FC5FD081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30812C-E088-40C9-876B-28275363E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3C4BDDC-D3AF-4F69-80E9-9D8A79F5A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46A0E8-6E85-49FF-B809-B49FC9923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831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FCE89C-3719-48E1-8374-7C4A127C6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DBB534D-659E-408D-91A0-98299CCD9E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8575AB1-2A65-4F46-8E9C-49A9CE5934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24DFC4D-13A7-495D-8158-D07114DE2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6A56A6F-6119-41CF-A640-1415D6B2D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2C3A778-9C70-4964-A932-1BCAD9FC7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733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F459AA-AA5C-49F8-B4F9-0728BC45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3AD959-AE6F-48AE-8245-6D2F996B3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1FA7234-2447-4067-BF0A-8301C61AB9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C62C546-5A76-4BC7-9BB4-C505C94292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701FD0A-ADD1-43B3-A394-AFD3A48503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842B87C-FB02-428A-8088-C470AA2EF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FE28382-4429-4AB8-AD7B-67A130769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8AD4470-F453-4F5F-ABAE-E4E30C0A7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567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FBF11A-6891-4470-BECC-3359DBA39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B3BD13A-5B8F-4579-B14A-122E41370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110DB9-9A88-464E-8C77-9F6B3B5B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A30797B-88A4-4D9C-A335-7774C375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73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018D69A-109B-4445-BA00-F023C1546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A799615-22D0-424A-95F6-11B68ACF2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0FB15A7-D009-4F4C-B8DF-A810496E0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51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87254B-9EE6-45F4-8F76-951719997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AF0A6A7-7C5E-4042-955B-09D2EA325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D8D054C-AB06-4790-B165-95D2C7123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C0E2C0A-EBA0-4E52-B0B2-BC05B197C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6F8391-033A-4E5A-90CA-689E70432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347EEEF-A897-4CCB-ACF3-13F1D1BF4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147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2AD6D9-48BF-4C4C-9A0B-7C525CA6C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D5EF65B-4C3B-4C45-8CFC-BC1BEDE105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CFD8FF6-B416-44AE-9CC8-47EAD0BF61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B2A00C-7245-471B-AA34-7CA7E01BE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DB76919-7F7F-4016-AF83-0404CDFD4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7E0719E-776A-4240-B644-A4674FD96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85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FDE3D52-3D74-4698-8EF5-F4EB4DACA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D6904B8-3165-4894-A330-54943FC58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62107A-2E2C-4336-B75D-68256090BE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9566D-C8A6-4450-A263-52768205F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D07A83-F845-4EB2-8592-B64EFC5060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8EDFE3-9666-47B5-91E8-C2B4C7B776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76CF4-9445-48C9-A26E-3D328FC71A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14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mv"/><Relationship Id="rId7" Type="http://schemas.openxmlformats.org/officeDocument/2006/relationships/image" Target="../media/image2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wmv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4.wmv"/><Relationship Id="rId7" Type="http://schemas.openxmlformats.org/officeDocument/2006/relationships/image" Target="../media/image4.png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4.wm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6.wmv"/><Relationship Id="rId7" Type="http://schemas.openxmlformats.org/officeDocument/2006/relationships/image" Target="../media/image6.png"/><Relationship Id="rId2" Type="http://schemas.openxmlformats.org/officeDocument/2006/relationships/video" Target="../media/media5.wmv"/><Relationship Id="rId1" Type="http://schemas.microsoft.com/office/2007/relationships/media" Target="../media/media5.wmv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6.wm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OVIE-0014RA8BPA后">
            <a:hlinkClick r:id="" action="ppaction://media"/>
            <a:extLst>
              <a:ext uri="{FF2B5EF4-FFF2-40B4-BE49-F238E27FC236}">
                <a16:creationId xmlns:a16="http://schemas.microsoft.com/office/drawing/2014/main" id="{201A6F8F-87DB-400E-96A0-4D1E459C658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64773" y="1279903"/>
            <a:ext cx="5179432" cy="3884574"/>
          </a:xfrm>
          <a:prstGeom prst="rect">
            <a:avLst/>
          </a:prstGeom>
        </p:spPr>
      </p:pic>
      <p:pic>
        <p:nvPicPr>
          <p:cNvPr id="6" name="MOVIE-0013RA8BPA前">
            <a:hlinkClick r:id="" action="ppaction://media"/>
            <a:extLst>
              <a:ext uri="{FF2B5EF4-FFF2-40B4-BE49-F238E27FC236}">
                <a16:creationId xmlns:a16="http://schemas.microsoft.com/office/drawing/2014/main" id="{3C488BDE-2D60-4AE8-87B5-771BB471FD4E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8282" y="1279903"/>
            <a:ext cx="5179432" cy="388457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6CB9168-5327-4D5E-A878-2F13C4EC9B63}"/>
              </a:ext>
            </a:extLst>
          </p:cNvPr>
          <p:cNvSpPr txBox="1"/>
          <p:nvPr/>
        </p:nvSpPr>
        <p:spPr>
          <a:xfrm>
            <a:off x="2489397" y="5456227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RA8 Before BPA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C8B040-DA6C-42CC-810B-DE710C01C8A3}"/>
              </a:ext>
            </a:extLst>
          </p:cNvPr>
          <p:cNvSpPr txBox="1"/>
          <p:nvPr/>
        </p:nvSpPr>
        <p:spPr>
          <a:xfrm>
            <a:off x="8150915" y="5456227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RA8 After BPA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70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9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A8-BPA术前">
            <a:hlinkClick r:id="" action="ppaction://media"/>
            <a:extLst>
              <a:ext uri="{FF2B5EF4-FFF2-40B4-BE49-F238E27FC236}">
                <a16:creationId xmlns:a16="http://schemas.microsoft.com/office/drawing/2014/main" id="{06364113-FA12-44BC-9CDB-ECFC4D2BA2A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3088" y="1275781"/>
            <a:ext cx="5179433" cy="3884575"/>
          </a:xfrm>
          <a:prstGeom prst="rect">
            <a:avLst/>
          </a:prstGeom>
        </p:spPr>
      </p:pic>
      <p:pic>
        <p:nvPicPr>
          <p:cNvPr id="5" name="LA8-BPA术后">
            <a:hlinkClick r:id="" action="ppaction://media"/>
            <a:extLst>
              <a:ext uri="{FF2B5EF4-FFF2-40B4-BE49-F238E27FC236}">
                <a16:creationId xmlns:a16="http://schemas.microsoft.com/office/drawing/2014/main" id="{8C676125-AF80-44F8-8A7A-126477EB895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243342" y="1275781"/>
            <a:ext cx="5179432" cy="388457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D8BA1086-3643-4E7C-954E-3643CCB81343}"/>
              </a:ext>
            </a:extLst>
          </p:cNvPr>
          <p:cNvSpPr/>
          <p:nvPr/>
        </p:nvSpPr>
        <p:spPr>
          <a:xfrm>
            <a:off x="2457448" y="5545932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LA8 </a:t>
            </a:r>
            <a:r>
              <a:rPr lang="en-US" altLang="zh-CN" dirty="0"/>
              <a:t>Before </a:t>
            </a:r>
            <a:r>
              <a:rPr lang="zh-CN" altLang="en-US" dirty="0"/>
              <a:t>BP</a:t>
            </a:r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4AAB75D-0B5D-4385-BF94-E07A434DF8CD}"/>
              </a:ext>
            </a:extLst>
          </p:cNvPr>
          <p:cNvSpPr/>
          <p:nvPr/>
        </p:nvSpPr>
        <p:spPr>
          <a:xfrm>
            <a:off x="8141684" y="5545932"/>
            <a:ext cx="1574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LA8 </a:t>
            </a:r>
            <a:r>
              <a:rPr lang="en-US" altLang="zh-CN" dirty="0"/>
              <a:t>After </a:t>
            </a:r>
            <a:r>
              <a:rPr lang="zh-CN" altLang="en-US" dirty="0"/>
              <a:t>BP</a:t>
            </a:r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064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1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OVIE-0023LA9后">
            <a:hlinkClick r:id="" action="ppaction://media"/>
            <a:extLst>
              <a:ext uri="{FF2B5EF4-FFF2-40B4-BE49-F238E27FC236}">
                <a16:creationId xmlns:a16="http://schemas.microsoft.com/office/drawing/2014/main" id="{7AC218E6-5262-4C33-8590-F548C7EC898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28277" y="1227622"/>
            <a:ext cx="5179432" cy="3884573"/>
          </a:xfrm>
          <a:prstGeom prst="rect">
            <a:avLst/>
          </a:prstGeom>
        </p:spPr>
      </p:pic>
      <p:pic>
        <p:nvPicPr>
          <p:cNvPr id="6" name="MOVIE-0022LA9前">
            <a:hlinkClick r:id="" action="ppaction://media"/>
            <a:extLst>
              <a:ext uri="{FF2B5EF4-FFF2-40B4-BE49-F238E27FC236}">
                <a16:creationId xmlns:a16="http://schemas.microsoft.com/office/drawing/2014/main" id="{90962ED0-2D87-4215-8A1B-5DCDF3FA32E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7612" y="1227623"/>
            <a:ext cx="5179432" cy="388457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3C6C274-8497-4DC0-88BE-E6C186299B8D}"/>
              </a:ext>
            </a:extLst>
          </p:cNvPr>
          <p:cNvSpPr/>
          <p:nvPr/>
        </p:nvSpPr>
        <p:spPr>
          <a:xfrm>
            <a:off x="2079641" y="5315800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LA</a:t>
            </a:r>
            <a:r>
              <a:rPr lang="en-US" altLang="zh-CN" dirty="0"/>
              <a:t>9</a:t>
            </a:r>
            <a:r>
              <a:rPr lang="zh-CN" altLang="en-US" dirty="0"/>
              <a:t> </a:t>
            </a:r>
            <a:r>
              <a:rPr lang="en-US" altLang="zh-CN" dirty="0"/>
              <a:t>Before </a:t>
            </a:r>
            <a:r>
              <a:rPr lang="zh-CN" altLang="en-US" dirty="0"/>
              <a:t>BP</a:t>
            </a:r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07A8A88-B1CD-4BE1-A71A-CD8D6C6DCF3D}"/>
              </a:ext>
            </a:extLst>
          </p:cNvPr>
          <p:cNvSpPr/>
          <p:nvPr/>
        </p:nvSpPr>
        <p:spPr>
          <a:xfrm>
            <a:off x="8163585" y="5315800"/>
            <a:ext cx="1574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LA</a:t>
            </a:r>
            <a:r>
              <a:rPr lang="en-US" altLang="zh-CN" dirty="0"/>
              <a:t>9</a:t>
            </a:r>
            <a:r>
              <a:rPr lang="zh-CN" altLang="en-US" dirty="0"/>
              <a:t> </a:t>
            </a:r>
            <a:r>
              <a:rPr lang="en-US" altLang="zh-CN" dirty="0"/>
              <a:t>After </a:t>
            </a:r>
            <a:r>
              <a:rPr lang="zh-CN" altLang="en-US" dirty="0"/>
              <a:t>BP</a:t>
            </a:r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833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6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22</Words>
  <Application>Microsoft Office PowerPoint</Application>
  <PresentationFormat>宽屏</PresentationFormat>
  <Paragraphs>6</Paragraphs>
  <Slides>3</Slides>
  <Notes>0</Notes>
  <HiddenSlides>0</HiddenSlides>
  <MMClips>6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 Steven</dc:creator>
  <cp:lastModifiedBy>King Steven</cp:lastModifiedBy>
  <cp:revision>7</cp:revision>
  <dcterms:created xsi:type="dcterms:W3CDTF">2019-06-07T01:59:34Z</dcterms:created>
  <dcterms:modified xsi:type="dcterms:W3CDTF">2019-08-30T17:14:19Z</dcterms:modified>
</cp:coreProperties>
</file>