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428" autoAdjust="0"/>
  </p:normalViewPr>
  <p:slideViewPr>
    <p:cSldViewPr snapToGrid="0" snapToObjects="1" showGuides="1">
      <p:cViewPr>
        <p:scale>
          <a:sx n="150" d="100"/>
          <a:sy n="150" d="100"/>
        </p:scale>
        <p:origin x="-960" y="-80"/>
      </p:cViewPr>
      <p:guideLst>
        <p:guide orient="horz" pos="5759"/>
        <p:guide pos="431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565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48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2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488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5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0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7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9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9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951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60C0C-0B3F-5842-AE2C-DB8AF7F4C16B}" type="datetimeFigureOut">
              <a:rPr lang="fr-FR" smtClean="0"/>
              <a:t>23/10/19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55DFD-0E1A-F34F-8E70-D434EBDB6E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2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97494" y="500518"/>
            <a:ext cx="67345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Table S2 : </a:t>
            </a:r>
            <a:r>
              <a:rPr lang="en-US" sz="1000" dirty="0" smtClean="0"/>
              <a:t>Distribution of age within anaplastic astrocytomas (AA) and secondary glioblastoma multiform (GBM) patients</a:t>
            </a:r>
            <a:endParaRPr lang="en-US" sz="1000" dirty="0"/>
          </a:p>
        </p:txBody>
      </p:sp>
      <p:sp>
        <p:nvSpPr>
          <p:cNvPr id="5" name="ZoneTexte 4"/>
          <p:cNvSpPr txBox="1"/>
          <p:nvPr/>
        </p:nvSpPr>
        <p:spPr>
          <a:xfrm>
            <a:off x="312103" y="819461"/>
            <a:ext cx="915635" cy="10823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ALT groups</a:t>
            </a:r>
          </a:p>
          <a:p>
            <a:pPr algn="ctr">
              <a:lnSpc>
                <a:spcPct val="80000"/>
              </a:lnSpc>
            </a:pPr>
            <a:endParaRPr lang="en-US" sz="1000" dirty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AA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GBM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Total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p value = 0.80</a:t>
            </a:r>
            <a:endParaRPr lang="en-US" sz="1000" baseline="30000" dirty="0"/>
          </a:p>
        </p:txBody>
      </p:sp>
      <p:sp>
        <p:nvSpPr>
          <p:cNvPr id="6" name="ZoneTexte 5"/>
          <p:cNvSpPr txBox="1"/>
          <p:nvPr/>
        </p:nvSpPr>
        <p:spPr>
          <a:xfrm>
            <a:off x="1156334" y="819461"/>
            <a:ext cx="379656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smtClean="0"/>
              <a:t>N</a:t>
            </a:r>
          </a:p>
          <a:p>
            <a:pPr algn="ctr">
              <a:lnSpc>
                <a:spcPct val="80000"/>
              </a:lnSpc>
            </a:pPr>
            <a:endParaRPr lang="en-US" sz="1000"/>
          </a:p>
          <a:p>
            <a:pPr algn="ctr">
              <a:lnSpc>
                <a:spcPct val="80000"/>
              </a:lnSpc>
            </a:pPr>
            <a:r>
              <a:rPr lang="en-US" sz="1000" smtClean="0"/>
              <a:t>60</a:t>
            </a:r>
          </a:p>
          <a:p>
            <a:pPr algn="ctr">
              <a:lnSpc>
                <a:spcPct val="80000"/>
              </a:lnSpc>
            </a:pPr>
            <a:r>
              <a:rPr lang="en-US" sz="1000" smtClean="0"/>
              <a:t>44</a:t>
            </a:r>
          </a:p>
          <a:p>
            <a:pPr algn="ctr">
              <a:lnSpc>
                <a:spcPct val="80000"/>
              </a:lnSpc>
            </a:pPr>
            <a:endParaRPr lang="en-US" sz="1000" smtClean="0"/>
          </a:p>
          <a:p>
            <a:pPr algn="ctr">
              <a:lnSpc>
                <a:spcPct val="80000"/>
              </a:lnSpc>
            </a:pPr>
            <a:r>
              <a:rPr lang="en-US" sz="1000" smtClean="0"/>
              <a:t>104</a:t>
            </a:r>
            <a:endParaRPr lang="en-US" sz="1000"/>
          </a:p>
        </p:txBody>
      </p:sp>
      <p:sp>
        <p:nvSpPr>
          <p:cNvPr id="7" name="ZoneTexte 6"/>
          <p:cNvSpPr txBox="1"/>
          <p:nvPr/>
        </p:nvSpPr>
        <p:spPr>
          <a:xfrm>
            <a:off x="1619175" y="819461"/>
            <a:ext cx="492443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mean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41.97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41.33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41.70   </a:t>
            </a:r>
            <a:endParaRPr lang="en-US" sz="1000" dirty="0"/>
          </a:p>
        </p:txBody>
      </p:sp>
      <p:sp>
        <p:nvSpPr>
          <p:cNvPr id="8" name="ZoneTexte 7"/>
          <p:cNvSpPr txBox="1"/>
          <p:nvPr/>
        </p:nvSpPr>
        <p:spPr>
          <a:xfrm>
            <a:off x="2291002" y="819461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smtClean="0"/>
              <a:t>SD</a:t>
            </a:r>
            <a:endParaRPr lang="en-US" sz="1000" b="1" dirty="0" smtClean="0"/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11.50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13.59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12.37 </a:t>
            </a:r>
            <a:endParaRPr lang="en-US" sz="1000" dirty="0"/>
          </a:p>
        </p:txBody>
      </p:sp>
      <p:sp>
        <p:nvSpPr>
          <p:cNvPr id="9" name="ZoneTexte 8"/>
          <p:cNvSpPr txBox="1"/>
          <p:nvPr/>
        </p:nvSpPr>
        <p:spPr>
          <a:xfrm>
            <a:off x="2956417" y="819461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p25 *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32.98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31.92 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32.74  </a:t>
            </a:r>
            <a:endParaRPr lang="en-US" sz="1000" dirty="0"/>
          </a:p>
        </p:txBody>
      </p:sp>
      <p:sp>
        <p:nvSpPr>
          <p:cNvPr id="10" name="ZoneTexte 9"/>
          <p:cNvSpPr txBox="1"/>
          <p:nvPr/>
        </p:nvSpPr>
        <p:spPr>
          <a:xfrm>
            <a:off x="3621832" y="819461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/>
              <a:t>p</a:t>
            </a:r>
            <a:r>
              <a:rPr lang="en-US" sz="1000" b="1" dirty="0" smtClean="0"/>
              <a:t>50 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39.49 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36.20 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37.63  </a:t>
            </a:r>
            <a:endParaRPr lang="en-US" sz="1000" dirty="0"/>
          </a:p>
        </p:txBody>
      </p:sp>
      <p:sp>
        <p:nvSpPr>
          <p:cNvPr id="11" name="ZoneTexte 10"/>
          <p:cNvSpPr txBox="1"/>
          <p:nvPr/>
        </p:nvSpPr>
        <p:spPr>
          <a:xfrm>
            <a:off x="4287247" y="819461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/>
              <a:t>p</a:t>
            </a:r>
            <a:r>
              <a:rPr lang="en-US" sz="1000" b="1" dirty="0" smtClean="0"/>
              <a:t>75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49.42 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54.34 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50.93  </a:t>
            </a:r>
            <a:endParaRPr lang="en-US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952662" y="819461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min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24.57  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23.01 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23.01  </a:t>
            </a:r>
            <a:endParaRPr lang="en-US" sz="1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5618078" y="819461"/>
            <a:ext cx="479618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000" b="1" dirty="0" smtClean="0"/>
              <a:t>max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68.08 </a:t>
            </a:r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70.66 </a:t>
            </a:r>
          </a:p>
          <a:p>
            <a:pPr algn="ctr">
              <a:lnSpc>
                <a:spcPct val="80000"/>
              </a:lnSpc>
            </a:pPr>
            <a:endParaRPr lang="en-US" sz="1000" dirty="0" smtClean="0"/>
          </a:p>
          <a:p>
            <a:pPr algn="ctr">
              <a:lnSpc>
                <a:spcPct val="80000"/>
              </a:lnSpc>
            </a:pPr>
            <a:r>
              <a:rPr lang="en-US" sz="1000" dirty="0" smtClean="0"/>
              <a:t>70.66 </a:t>
            </a:r>
            <a:endParaRPr lang="en-US" sz="1000" dirty="0"/>
          </a:p>
        </p:txBody>
      </p:sp>
      <p:grpSp>
        <p:nvGrpSpPr>
          <p:cNvPr id="18" name="Grouper 17"/>
          <p:cNvGrpSpPr/>
          <p:nvPr/>
        </p:nvGrpSpPr>
        <p:grpSpPr>
          <a:xfrm>
            <a:off x="482561" y="1042737"/>
            <a:ext cx="5651999" cy="631566"/>
            <a:chOff x="482560" y="1042737"/>
            <a:chExt cx="5588000" cy="631566"/>
          </a:xfrm>
        </p:grpSpPr>
        <p:cxnSp>
          <p:nvCxnSpPr>
            <p:cNvPr id="15" name="Connecteur droit 14"/>
            <p:cNvCxnSpPr/>
            <p:nvPr/>
          </p:nvCxnSpPr>
          <p:spPr>
            <a:xfrm>
              <a:off x="482560" y="1042737"/>
              <a:ext cx="5588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482560" y="1409032"/>
              <a:ext cx="5588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>
              <a:off x="482560" y="1674303"/>
              <a:ext cx="558800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ZoneTexte 2"/>
          <p:cNvSpPr txBox="1"/>
          <p:nvPr/>
        </p:nvSpPr>
        <p:spPr>
          <a:xfrm>
            <a:off x="482561" y="1999734"/>
            <a:ext cx="565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*: p25, p50 and p75 correspond to age classes comprising patients of the first, first two, and first three quartiles, respectively.</a:t>
            </a:r>
          </a:p>
        </p:txBody>
      </p:sp>
    </p:spTree>
    <p:extLst>
      <p:ext uri="{BB962C8B-B14F-4D97-AF65-F5344CB8AC3E}">
        <p14:creationId xmlns:p14="http://schemas.microsoft.com/office/powerpoint/2010/main" val="13285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par défaut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par défaut.thmx</Template>
  <TotalTime>82</TotalTime>
  <Words>89</Words>
  <Application>Microsoft Macintosh PowerPoint</Application>
  <PresentationFormat>Présentation à l'écran (4:3)</PresentationFormat>
  <Paragraphs>58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par défaut</vt:lpstr>
      <vt:lpstr>Présentation PowerPoint</vt:lpstr>
    </vt:vector>
  </TitlesOfParts>
  <Company>GICC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Nathalie Grandin</dc:creator>
  <cp:lastModifiedBy>Gicc</cp:lastModifiedBy>
  <cp:revision>10</cp:revision>
  <dcterms:created xsi:type="dcterms:W3CDTF">2018-07-23T08:31:25Z</dcterms:created>
  <dcterms:modified xsi:type="dcterms:W3CDTF">2019-10-23T08:36:03Z</dcterms:modified>
</cp:coreProperties>
</file>