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6464"/>
    <a:srgbClr val="51C3D8"/>
    <a:srgbClr val="7FB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37" autoAdjust="0"/>
  </p:normalViewPr>
  <p:slideViewPr>
    <p:cSldViewPr snapToObjects="1">
      <p:cViewPr>
        <p:scale>
          <a:sx n="75" d="100"/>
          <a:sy n="75" d="100"/>
        </p:scale>
        <p:origin x="-3444" y="-28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048182" y="190545"/>
            <a:ext cx="3879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      Bright                 </a:t>
            </a:r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  GFP                    </a:t>
            </a:r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Merge                                  </a:t>
            </a:r>
            <a:endParaRPr lang="zh-CN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Users\lanovo\Desktop\新建文件夹\新建文件夹\GFP\ck-10_C002Z00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173" y="477462"/>
            <a:ext cx="1042999" cy="107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lanovo\Desktop\新建文件夹\新建文件夹\GFP\ck-10_C002Z00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992" y="477462"/>
            <a:ext cx="1059584" cy="107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lanovo\Desktop\新建文件夹\新建文件夹\GFP\ck-10_C002Z005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611" y="477462"/>
            <a:ext cx="1043986" cy="107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lanovo\Desktop\新建文件夹\新建文件夹\AraduWY2NX\ck-25_C001Z0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512" y="1653776"/>
            <a:ext cx="1043986" cy="107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C:\Users\lanovo\Desktop\新建文件夹\新建文件夹\AraduWY2NX\ck-25_C001Z001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120" y="1653777"/>
            <a:ext cx="1035533" cy="107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C:\Users\lanovo\Desktop\新建文件夹\新建文件夹\AraduWY2NX\ck-25_C001Z001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991" y="1653775"/>
            <a:ext cx="1067383" cy="107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C:\Users\lanovo\Desktop\新建文件夹\新建文件夹\AraduYY72S\ck-24_Z00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816" y="2830092"/>
            <a:ext cx="1043000" cy="107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" descr="C:\Users\lanovo\Desktop\新建文件夹\新建文件夹\AraduYY72S\ck-24_Z004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121" y="2830092"/>
            <a:ext cx="1035533" cy="107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C:\Users\lanovo\Desktop\新建文件夹\新建文件夹\AraduYY72S\ck-24_Z004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992" y="2830091"/>
            <a:ext cx="1051785" cy="107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1" descr="C:\Users\lanovo\Desktop\新建文件夹\新建文件夹\AraduQIZ46\ck-21_C002Z005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512" y="3927222"/>
            <a:ext cx="1043986" cy="1073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2" descr="C:\Users\lanovo\Desktop\新建文件夹\新建文件夹\AraduQIZ46\ck-21_C002Z0052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991" y="3927225"/>
            <a:ext cx="1044974" cy="107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3" descr="C:\Users\lanovo\Desktop\新建文件夹\新建文件夹\AraduQIZ46\ck-21_C002Z0053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608" y="3927225"/>
            <a:ext cx="1043000" cy="1076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4" descr="C:\Users\lanovo\Desktop\新建文件夹\新建文件夹\Araip4V81G\ck-28_C002Z005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204" y="5105989"/>
            <a:ext cx="1043000" cy="107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5" descr="C:\Users\lanovo\Desktop\新建文件夹\新建文件夹\Araip4V81G\ck-28_C002Z0052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301" y="5102195"/>
            <a:ext cx="1051785" cy="107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6" descr="C:\Users\lanovo\Desktop\新建文件夹\新建文件夹\Araip4V81G\ck-28_C002Z0053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608" y="5105989"/>
            <a:ext cx="1043000" cy="107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7" descr="C:\Users\lanovo\Desktop\新建文件夹\新建文件夹\AraipVEP8T\ck-27_C002Z0051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459" y="6315146"/>
            <a:ext cx="1043000" cy="107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8" descr="C:\Users\lanovo\Desktop\新建文件夹\新建文件夹\AraipVEP8T\ck-27_C002Z0052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301" y="6315146"/>
            <a:ext cx="1051785" cy="107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9" descr="C:\Users\lanovo\Desktop\新建文件夹\新建文件夹\AraipVEP8T\ck-27_C002Z0053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122" y="6315146"/>
            <a:ext cx="1043988" cy="107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0" descr="C:\Users\lanovo\Desktop\新建文件夹\新建文件夹\AraipA8S33\ck-20_C002Z0041.jp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173" y="7530555"/>
            <a:ext cx="1046287" cy="107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1" descr="C:\Users\lanovo\Desktop\新建文件夹\新建文件夹\AraipA8S33\ck-20_C002Z0042.jp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122" y="7530555"/>
            <a:ext cx="1043988" cy="107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2" descr="C:\Users\lanovo\Desktop\新建文件夹\新建文件夹\AraipA8S33\ck-20_C002Z0043.jp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301" y="7528098"/>
            <a:ext cx="1051785" cy="107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212926" y="861687"/>
            <a:ext cx="542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GFP 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9004" y="2031469"/>
            <a:ext cx="11753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AraduWY2NX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9229" y="3201251"/>
            <a:ext cx="11063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AraduYY72S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8083" y="4371033"/>
            <a:ext cx="10567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AraduQIZ46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9611" y="5540815"/>
            <a:ext cx="10550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Araip4V81G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18465" y="6710597"/>
            <a:ext cx="10647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AraipVEP8T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88997" y="7880378"/>
            <a:ext cx="10454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AraipA8S33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61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11</Words>
  <Application>Microsoft Office PowerPoint</Application>
  <PresentationFormat>全屏显示(4:3)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lishuai</cp:lastModifiedBy>
  <cp:revision>67</cp:revision>
  <dcterms:created xsi:type="dcterms:W3CDTF">2019-01-04T09:08:23Z</dcterms:created>
  <dcterms:modified xsi:type="dcterms:W3CDTF">2019-08-14T07:23:53Z</dcterms:modified>
</cp:coreProperties>
</file>