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6464"/>
    <a:srgbClr val="51C3D8"/>
    <a:srgbClr val="7FB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337" autoAdjust="0"/>
  </p:normalViewPr>
  <p:slideViewPr>
    <p:cSldViewPr snapToObjects="1">
      <p:cViewPr>
        <p:scale>
          <a:sx n="96" d="100"/>
          <a:sy n="96" d="100"/>
        </p:scale>
        <p:origin x="-2946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88640" y="2699792"/>
            <a:ext cx="6246276" cy="2106653"/>
            <a:chOff x="188640" y="3545467"/>
            <a:chExt cx="6246276" cy="2106653"/>
          </a:xfrm>
        </p:grpSpPr>
        <p:sp>
          <p:nvSpPr>
            <p:cNvPr id="73" name="矩形 72"/>
            <p:cNvSpPr/>
            <p:nvPr/>
          </p:nvSpPr>
          <p:spPr>
            <a:xfrm>
              <a:off x="269603" y="5112544"/>
              <a:ext cx="342924" cy="459588"/>
            </a:xfrm>
            <a:prstGeom prst="rect">
              <a:avLst/>
            </a:prstGeom>
            <a:solidFill>
              <a:srgbClr val="DA6464">
                <a:alpha val="6392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269663" y="4983955"/>
              <a:ext cx="342864" cy="129857"/>
            </a:xfrm>
            <a:prstGeom prst="rect">
              <a:avLst/>
            </a:prstGeom>
            <a:solidFill>
              <a:srgbClr val="51C3D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269603" y="3960068"/>
              <a:ext cx="342924" cy="1024851"/>
            </a:xfrm>
            <a:prstGeom prst="rect">
              <a:avLst/>
            </a:prstGeom>
            <a:solidFill>
              <a:srgbClr val="7FBF34">
                <a:alpha val="6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267823" y="3587091"/>
              <a:ext cx="344704" cy="375309"/>
            </a:xfrm>
            <a:prstGeom prst="rect">
              <a:avLst/>
            </a:prstGeom>
            <a:solidFill>
              <a:srgbClr val="51C3D8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27" name="Picture 3" descr="C:\Users\asus\Desktop\32=3.emf"/>
            <p:cNvPicPr>
              <a:picLocks noChangeAspect="1" noChangeArrowheads="1"/>
            </p:cNvPicPr>
            <p:nvPr/>
          </p:nvPicPr>
          <p:blipFill rotWithShape="1">
            <a:blip r:embed="rId2"/>
            <a:srcRect l="20657" r="4004"/>
            <a:stretch/>
          </p:blipFill>
          <p:spPr bwMode="auto">
            <a:xfrm>
              <a:off x="656183" y="3600632"/>
              <a:ext cx="5596210" cy="2051488"/>
            </a:xfrm>
            <a:prstGeom prst="rect">
              <a:avLst/>
            </a:prstGeom>
            <a:noFill/>
          </p:spPr>
        </p:pic>
        <p:sp>
          <p:nvSpPr>
            <p:cNvPr id="2" name="矩形 1"/>
            <p:cNvSpPr/>
            <p:nvPr/>
          </p:nvSpPr>
          <p:spPr>
            <a:xfrm>
              <a:off x="6163688" y="3563055"/>
              <a:ext cx="240284" cy="1538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75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6163688" y="3622621"/>
              <a:ext cx="242374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98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6163688" y="3687011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111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6163688" y="3743075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106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6163688" y="3804820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106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163688" y="3865779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133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6163688" y="3925610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120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6163688" y="3984761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119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6163688" y="4043340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125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6163688" y="4103893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125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6163688" y="4167146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123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6163688" y="4224295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124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6163688" y="4288962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122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6163688" y="4349815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123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6163688" y="4409083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134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6163688" y="4467628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132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6163688" y="4529646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124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6163688" y="4586610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135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6163688" y="4648394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125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6163688" y="4711348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137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6163688" y="4766404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140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6163688" y="4829696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152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6163688" y="4887311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100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6163688" y="4950453"/>
              <a:ext cx="242374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97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6163688" y="5013406"/>
              <a:ext cx="242374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97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6163688" y="5072234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132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6163688" y="5131648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131</a:t>
              </a:r>
            </a:p>
          </p:txBody>
        </p:sp>
        <p:sp>
          <p:nvSpPr>
            <p:cNvPr id="1024" name="矩形 1023"/>
            <p:cNvSpPr/>
            <p:nvPr/>
          </p:nvSpPr>
          <p:spPr>
            <a:xfrm>
              <a:off x="6163688" y="5189736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140</a:t>
              </a:r>
            </a:p>
          </p:txBody>
        </p:sp>
        <p:sp>
          <p:nvSpPr>
            <p:cNvPr id="1025" name="矩形 1024"/>
            <p:cNvSpPr/>
            <p:nvPr/>
          </p:nvSpPr>
          <p:spPr>
            <a:xfrm>
              <a:off x="6163688" y="5250367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141</a:t>
              </a:r>
            </a:p>
          </p:txBody>
        </p:sp>
        <p:sp>
          <p:nvSpPr>
            <p:cNvPr id="1026" name="矩形 1025"/>
            <p:cNvSpPr/>
            <p:nvPr/>
          </p:nvSpPr>
          <p:spPr>
            <a:xfrm>
              <a:off x="6163688" y="5313591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169</a:t>
              </a:r>
            </a:p>
          </p:txBody>
        </p:sp>
        <p:sp>
          <p:nvSpPr>
            <p:cNvPr id="1028" name="矩形 1027"/>
            <p:cNvSpPr/>
            <p:nvPr/>
          </p:nvSpPr>
          <p:spPr>
            <a:xfrm>
              <a:off x="6163688" y="5371839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169</a:t>
              </a:r>
            </a:p>
          </p:txBody>
        </p:sp>
        <p:sp>
          <p:nvSpPr>
            <p:cNvPr id="1029" name="矩形 1028"/>
            <p:cNvSpPr/>
            <p:nvPr/>
          </p:nvSpPr>
          <p:spPr>
            <a:xfrm>
              <a:off x="6163688" y="5431243"/>
              <a:ext cx="271228" cy="153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b"/>
              <a:r>
                <a:rPr lang="en-US" altLang="zh-CN" sz="4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175</a:t>
              </a:r>
            </a:p>
          </p:txBody>
        </p:sp>
        <p:sp>
          <p:nvSpPr>
            <p:cNvPr id="74" name="文本框 1"/>
            <p:cNvSpPr txBox="1"/>
            <p:nvPr/>
          </p:nvSpPr>
          <p:spPr>
            <a:xfrm>
              <a:off x="188640" y="4107448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AraipU9HL1</a:t>
              </a:r>
              <a:endParaRPr lang="zh-CN" altLang="en-US" sz="1200" dirty="0"/>
            </a:p>
          </p:txBody>
        </p:sp>
        <p:sp>
          <p:nvSpPr>
            <p:cNvPr id="75" name="文本框 10"/>
            <p:cNvSpPr txBox="1"/>
            <p:nvPr/>
          </p:nvSpPr>
          <p:spPr>
            <a:xfrm>
              <a:off x="188640" y="4346575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AraipT1SIZ</a:t>
              </a:r>
              <a:endParaRPr lang="zh-CN" altLang="en-US" sz="1200" dirty="0"/>
            </a:p>
          </p:txBody>
        </p:sp>
        <p:sp>
          <p:nvSpPr>
            <p:cNvPr id="76" name="文本框 22"/>
            <p:cNvSpPr txBox="1"/>
            <p:nvPr/>
          </p:nvSpPr>
          <p:spPr>
            <a:xfrm>
              <a:off x="188640" y="4167773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AraduA6WCN</a:t>
              </a:r>
              <a:endParaRPr lang="zh-CN" altLang="en-US" sz="1200" dirty="0"/>
            </a:p>
          </p:txBody>
        </p:sp>
        <p:sp>
          <p:nvSpPr>
            <p:cNvPr id="77" name="文本框 28"/>
            <p:cNvSpPr txBox="1"/>
            <p:nvPr/>
          </p:nvSpPr>
          <p:spPr>
            <a:xfrm>
              <a:off x="188640" y="3678116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AraduF950M</a:t>
              </a:r>
              <a:endParaRPr lang="zh-CN" altLang="en-US" sz="1200" dirty="0"/>
            </a:p>
          </p:txBody>
        </p:sp>
        <p:sp>
          <p:nvSpPr>
            <p:cNvPr id="78" name="文本框 34"/>
            <p:cNvSpPr txBox="1"/>
            <p:nvPr/>
          </p:nvSpPr>
          <p:spPr>
            <a:xfrm>
              <a:off x="188640" y="3736676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Araip344D4</a:t>
              </a:r>
              <a:endParaRPr lang="zh-CN" altLang="en-US" sz="1200" dirty="0"/>
            </a:p>
          </p:txBody>
        </p:sp>
        <p:sp>
          <p:nvSpPr>
            <p:cNvPr id="79" name="文本框 35"/>
            <p:cNvSpPr txBox="1"/>
            <p:nvPr/>
          </p:nvSpPr>
          <p:spPr>
            <a:xfrm>
              <a:off x="188640" y="4520198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AraduEHZ9Y</a:t>
              </a:r>
              <a:endParaRPr lang="zh-CN" altLang="en-US" sz="1200" dirty="0"/>
            </a:p>
          </p:txBody>
        </p:sp>
        <p:sp>
          <p:nvSpPr>
            <p:cNvPr id="80" name="文本框 36"/>
            <p:cNvSpPr txBox="1"/>
            <p:nvPr/>
          </p:nvSpPr>
          <p:spPr>
            <a:xfrm>
              <a:off x="188640" y="3605798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Araip4V81G</a:t>
              </a:r>
              <a:endParaRPr lang="zh-CN" altLang="en-US" sz="1200" dirty="0"/>
            </a:p>
          </p:txBody>
        </p:sp>
        <p:sp>
          <p:nvSpPr>
            <p:cNvPr id="81" name="文本框 37"/>
            <p:cNvSpPr txBox="1"/>
            <p:nvPr/>
          </p:nvSpPr>
          <p:spPr>
            <a:xfrm>
              <a:off x="188640" y="4829066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AraduG0NJW</a:t>
              </a:r>
              <a:endParaRPr lang="zh-CN" altLang="en-US" sz="1200" dirty="0"/>
            </a:p>
          </p:txBody>
        </p:sp>
        <p:sp>
          <p:nvSpPr>
            <p:cNvPr id="82" name="文本框 38"/>
            <p:cNvSpPr txBox="1"/>
            <p:nvPr/>
          </p:nvSpPr>
          <p:spPr>
            <a:xfrm>
              <a:off x="188640" y="4891673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AraipZJ9GZ</a:t>
              </a:r>
              <a:endParaRPr lang="zh-CN" altLang="en-US" sz="1200" dirty="0"/>
            </a:p>
          </p:txBody>
        </p:sp>
        <p:sp>
          <p:nvSpPr>
            <p:cNvPr id="83" name="文本框 39"/>
            <p:cNvSpPr txBox="1"/>
            <p:nvPr/>
          </p:nvSpPr>
          <p:spPr>
            <a:xfrm>
              <a:off x="188640" y="5259973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AraipA8S33</a:t>
              </a:r>
              <a:endParaRPr lang="zh-CN" altLang="en-US" sz="1200" dirty="0"/>
            </a:p>
          </p:txBody>
        </p:sp>
        <p:sp>
          <p:nvSpPr>
            <p:cNvPr id="84" name="文本框 40"/>
            <p:cNvSpPr txBox="1"/>
            <p:nvPr/>
          </p:nvSpPr>
          <p:spPr>
            <a:xfrm>
              <a:off x="188640" y="4224923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Araip03WUR</a:t>
              </a:r>
              <a:endParaRPr lang="zh-CN" altLang="en-US" sz="1200" dirty="0"/>
            </a:p>
          </p:txBody>
        </p:sp>
        <p:sp>
          <p:nvSpPr>
            <p:cNvPr id="85" name="文本框 41"/>
            <p:cNvSpPr txBox="1"/>
            <p:nvPr/>
          </p:nvSpPr>
          <p:spPr>
            <a:xfrm>
              <a:off x="188640" y="4716551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Aradu80YRY</a:t>
              </a:r>
              <a:endParaRPr lang="zh-CN" altLang="en-US" sz="1200" dirty="0"/>
            </a:p>
          </p:txBody>
        </p:sp>
        <p:sp>
          <p:nvSpPr>
            <p:cNvPr id="86" name="文本框 42"/>
            <p:cNvSpPr txBox="1"/>
            <p:nvPr/>
          </p:nvSpPr>
          <p:spPr>
            <a:xfrm>
              <a:off x="188640" y="4774198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AraipV23ZE</a:t>
              </a:r>
              <a:endParaRPr lang="zh-CN" altLang="en-US" sz="1200" dirty="0"/>
            </a:p>
          </p:txBody>
        </p:sp>
        <p:sp>
          <p:nvSpPr>
            <p:cNvPr id="87" name="文本框 43"/>
            <p:cNvSpPr txBox="1"/>
            <p:nvPr/>
          </p:nvSpPr>
          <p:spPr>
            <a:xfrm>
              <a:off x="188640" y="4289425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Aradu1I7E9</a:t>
              </a:r>
              <a:endParaRPr lang="zh-CN" altLang="en-US" sz="1200" dirty="0"/>
            </a:p>
          </p:txBody>
        </p:sp>
        <p:sp>
          <p:nvSpPr>
            <p:cNvPr id="88" name="文本框 44"/>
            <p:cNvSpPr txBox="1"/>
            <p:nvPr/>
          </p:nvSpPr>
          <p:spPr>
            <a:xfrm>
              <a:off x="188640" y="4456698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AraipVEP8T</a:t>
              </a:r>
              <a:endParaRPr lang="zh-CN" altLang="en-US" sz="1200" dirty="0"/>
            </a:p>
          </p:txBody>
        </p:sp>
        <p:sp>
          <p:nvSpPr>
            <p:cNvPr id="89" name="文本框 45"/>
            <p:cNvSpPr txBox="1"/>
            <p:nvPr/>
          </p:nvSpPr>
          <p:spPr>
            <a:xfrm>
              <a:off x="188640" y="3798759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AraduRJP5K</a:t>
              </a:r>
              <a:endParaRPr lang="zh-CN" altLang="en-US" sz="1200" dirty="0"/>
            </a:p>
          </p:txBody>
        </p:sp>
        <p:sp>
          <p:nvSpPr>
            <p:cNvPr id="90" name="文本框 46"/>
            <p:cNvSpPr txBox="1"/>
            <p:nvPr/>
          </p:nvSpPr>
          <p:spPr>
            <a:xfrm>
              <a:off x="188640" y="3859600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AraipT6XJY</a:t>
              </a:r>
              <a:endParaRPr lang="zh-CN" altLang="en-US" sz="1200" dirty="0"/>
            </a:p>
          </p:txBody>
        </p:sp>
        <p:sp>
          <p:nvSpPr>
            <p:cNvPr id="91" name="文本框 47"/>
            <p:cNvSpPr txBox="1"/>
            <p:nvPr/>
          </p:nvSpPr>
          <p:spPr>
            <a:xfrm>
              <a:off x="188640" y="4951799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AraduP7QP3</a:t>
              </a:r>
              <a:endParaRPr lang="zh-CN" altLang="en-US" sz="1200" dirty="0"/>
            </a:p>
          </p:txBody>
        </p:sp>
        <p:sp>
          <p:nvSpPr>
            <p:cNvPr id="92" name="文本框 48"/>
            <p:cNvSpPr txBox="1"/>
            <p:nvPr/>
          </p:nvSpPr>
          <p:spPr>
            <a:xfrm>
              <a:off x="188640" y="5005556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AraipA5PDN</a:t>
              </a:r>
              <a:endParaRPr lang="zh-CN" altLang="en-US" sz="1200" dirty="0"/>
            </a:p>
          </p:txBody>
        </p:sp>
        <p:sp>
          <p:nvSpPr>
            <p:cNvPr id="93" name="文本框 49"/>
            <p:cNvSpPr txBox="1"/>
            <p:nvPr/>
          </p:nvSpPr>
          <p:spPr>
            <a:xfrm>
              <a:off x="188640" y="4049601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AraduA4ISL</a:t>
              </a:r>
              <a:endParaRPr lang="zh-CN" altLang="en-US" sz="1200" dirty="0"/>
            </a:p>
          </p:txBody>
        </p:sp>
        <p:sp>
          <p:nvSpPr>
            <p:cNvPr id="94" name="文本框 50"/>
            <p:cNvSpPr txBox="1"/>
            <p:nvPr/>
          </p:nvSpPr>
          <p:spPr>
            <a:xfrm>
              <a:off x="188640" y="4583698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AraipWWI38</a:t>
              </a:r>
              <a:endParaRPr lang="zh-CN" altLang="en-US" sz="1200" dirty="0"/>
            </a:p>
          </p:txBody>
        </p:sp>
        <p:sp>
          <p:nvSpPr>
            <p:cNvPr id="95" name="文本框 51"/>
            <p:cNvSpPr txBox="1"/>
            <p:nvPr/>
          </p:nvSpPr>
          <p:spPr>
            <a:xfrm>
              <a:off x="188640" y="4649618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AraipYA5YU</a:t>
              </a:r>
              <a:endParaRPr lang="zh-CN" altLang="en-US" sz="1200" dirty="0"/>
            </a:p>
          </p:txBody>
        </p:sp>
        <p:sp>
          <p:nvSpPr>
            <p:cNvPr id="96" name="文本框 52"/>
            <p:cNvSpPr txBox="1"/>
            <p:nvPr/>
          </p:nvSpPr>
          <p:spPr>
            <a:xfrm>
              <a:off x="188640" y="3545467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AraduWY2NX</a:t>
              </a:r>
              <a:endParaRPr lang="zh-CN" altLang="en-US" sz="1200" dirty="0"/>
            </a:p>
          </p:txBody>
        </p:sp>
        <p:sp>
          <p:nvSpPr>
            <p:cNvPr id="97" name="文本框 53"/>
            <p:cNvSpPr txBox="1"/>
            <p:nvPr/>
          </p:nvSpPr>
          <p:spPr>
            <a:xfrm>
              <a:off x="188640" y="5072467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AraduZ8JSI</a:t>
              </a:r>
              <a:endParaRPr lang="zh-CN" altLang="en-US" sz="1200" dirty="0"/>
            </a:p>
          </p:txBody>
        </p:sp>
        <p:sp>
          <p:nvSpPr>
            <p:cNvPr id="98" name="文本框 54"/>
            <p:cNvSpPr txBox="1"/>
            <p:nvPr/>
          </p:nvSpPr>
          <p:spPr>
            <a:xfrm>
              <a:off x="188640" y="5136505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AraipWF9GZ</a:t>
              </a:r>
              <a:endParaRPr lang="zh-CN" altLang="en-US" sz="1200" dirty="0"/>
            </a:p>
          </p:txBody>
        </p:sp>
        <p:sp>
          <p:nvSpPr>
            <p:cNvPr id="99" name="文本框 55"/>
            <p:cNvSpPr txBox="1"/>
            <p:nvPr/>
          </p:nvSpPr>
          <p:spPr>
            <a:xfrm>
              <a:off x="188640" y="3986451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AraipPC28F</a:t>
              </a:r>
              <a:endParaRPr lang="zh-CN" altLang="en-US" sz="1200" dirty="0"/>
            </a:p>
          </p:txBody>
        </p:sp>
        <p:sp>
          <p:nvSpPr>
            <p:cNvPr id="100" name="文本框 56"/>
            <p:cNvSpPr txBox="1"/>
            <p:nvPr/>
          </p:nvSpPr>
          <p:spPr>
            <a:xfrm>
              <a:off x="188640" y="4399610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AraduYY72S</a:t>
              </a:r>
              <a:endParaRPr lang="zh-CN" altLang="en-US" sz="1200" dirty="0"/>
            </a:p>
          </p:txBody>
        </p:sp>
        <p:sp>
          <p:nvSpPr>
            <p:cNvPr id="101" name="文本框 57"/>
            <p:cNvSpPr txBox="1"/>
            <p:nvPr/>
          </p:nvSpPr>
          <p:spPr>
            <a:xfrm>
              <a:off x="188640" y="3924679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AraduA9H9T</a:t>
              </a:r>
              <a:endParaRPr lang="zh-CN" altLang="en-US" sz="1200" dirty="0"/>
            </a:p>
          </p:txBody>
        </p:sp>
        <p:sp>
          <p:nvSpPr>
            <p:cNvPr id="102" name="文本框 59"/>
            <p:cNvSpPr txBox="1"/>
            <p:nvPr/>
          </p:nvSpPr>
          <p:spPr>
            <a:xfrm>
              <a:off x="188640" y="5438904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Aradu60NUI</a:t>
              </a:r>
              <a:endParaRPr lang="zh-CN" altLang="en-US" sz="1200" dirty="0"/>
            </a:p>
          </p:txBody>
        </p:sp>
        <p:sp>
          <p:nvSpPr>
            <p:cNvPr id="103" name="文本框 60"/>
            <p:cNvSpPr txBox="1"/>
            <p:nvPr/>
          </p:nvSpPr>
          <p:spPr>
            <a:xfrm>
              <a:off x="188640" y="5190158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AraduQIZ46</a:t>
              </a:r>
              <a:endParaRPr lang="zh-CN" altLang="en-US" sz="1200" dirty="0"/>
            </a:p>
          </p:txBody>
        </p:sp>
        <p:sp>
          <p:nvSpPr>
            <p:cNvPr id="104" name="文本框 61"/>
            <p:cNvSpPr txBox="1"/>
            <p:nvPr/>
          </p:nvSpPr>
          <p:spPr>
            <a:xfrm>
              <a:off x="188640" y="5374273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Aradu23179</a:t>
              </a:r>
              <a:endParaRPr lang="zh-CN" altLang="en-US" sz="1200" dirty="0"/>
            </a:p>
          </p:txBody>
        </p:sp>
        <p:sp>
          <p:nvSpPr>
            <p:cNvPr id="105" name="文本框 62"/>
            <p:cNvSpPr txBox="1"/>
            <p:nvPr/>
          </p:nvSpPr>
          <p:spPr>
            <a:xfrm>
              <a:off x="188640" y="5320298"/>
              <a:ext cx="519137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sz="400" dirty="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  <a:sym typeface="+mn-ea"/>
                </a:rPr>
                <a:t>AraipV0B0S</a:t>
              </a:r>
              <a:endParaRPr lang="zh-CN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5776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64</Words>
  <Application>Microsoft Office PowerPoint</Application>
  <PresentationFormat>全屏显示(4:3)</PresentationFormat>
  <Paragraphs>64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lishuai</cp:lastModifiedBy>
  <cp:revision>57</cp:revision>
  <dcterms:created xsi:type="dcterms:W3CDTF">2019-01-04T09:08:23Z</dcterms:created>
  <dcterms:modified xsi:type="dcterms:W3CDTF">2019-01-23T01:52:32Z</dcterms:modified>
</cp:coreProperties>
</file>