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6464"/>
    <a:srgbClr val="51C3D8"/>
    <a:srgbClr val="7FB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7" autoAdjust="0"/>
  </p:normalViewPr>
  <p:slideViewPr>
    <p:cSldViewPr snapToObjects="1">
      <p:cViewPr>
        <p:scale>
          <a:sx n="96" d="100"/>
          <a:sy n="96" d="100"/>
        </p:scale>
        <p:origin x="-294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1" b="35645"/>
          <a:stretch/>
        </p:blipFill>
        <p:spPr bwMode="auto">
          <a:xfrm>
            <a:off x="1772815" y="601666"/>
            <a:ext cx="3096000" cy="176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t="7216" r="8858" b="8472"/>
          <a:stretch/>
        </p:blipFill>
        <p:spPr bwMode="auto">
          <a:xfrm>
            <a:off x="1772815" y="2400117"/>
            <a:ext cx="3096343" cy="223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" b="11798"/>
          <a:stretch/>
        </p:blipFill>
        <p:spPr bwMode="auto">
          <a:xfrm>
            <a:off x="1772816" y="4769061"/>
            <a:ext cx="3096344" cy="2025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2258" y="450101"/>
            <a:ext cx="544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02258" y="2264397"/>
            <a:ext cx="544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02258" y="4621878"/>
            <a:ext cx="544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lishuai</cp:lastModifiedBy>
  <cp:revision>59</cp:revision>
  <dcterms:created xsi:type="dcterms:W3CDTF">2019-01-04T09:08:23Z</dcterms:created>
  <dcterms:modified xsi:type="dcterms:W3CDTF">2019-01-23T06:50:25Z</dcterms:modified>
</cp:coreProperties>
</file>