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6464"/>
    <a:srgbClr val="51C3D8"/>
    <a:srgbClr val="7FBF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37" autoAdjust="0"/>
  </p:normalViewPr>
  <p:slideViewPr>
    <p:cSldViewPr snapToObjects="1">
      <p:cViewPr>
        <p:scale>
          <a:sx n="120" d="100"/>
          <a:sy n="120" d="100"/>
        </p:scale>
        <p:origin x="-2430" y="28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Administrator\Desktop\ArahyVGT3DW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9" b="30575"/>
          <a:stretch/>
        </p:blipFill>
        <p:spPr bwMode="auto">
          <a:xfrm>
            <a:off x="1033670" y="1814381"/>
            <a:ext cx="1475481" cy="174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istrator\Desktop\Aradu231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04" y="3520964"/>
            <a:ext cx="1744447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dministrator\Desktop\ArahyM4T34S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7" b="30575"/>
          <a:stretch/>
        </p:blipFill>
        <p:spPr bwMode="auto">
          <a:xfrm>
            <a:off x="2703442" y="1814381"/>
            <a:ext cx="1461891" cy="174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istrator\Desktop\AraduZ8JS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1" b="31432"/>
          <a:stretch/>
        </p:blipFill>
        <p:spPr bwMode="auto">
          <a:xfrm>
            <a:off x="4428877" y="1835976"/>
            <a:ext cx="1448395" cy="172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istrator\Desktop\AraipWF9GZ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888" y="3520964"/>
            <a:ext cx="1744447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istrator\Desktop\AraipV0B0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825" y="3520964"/>
            <a:ext cx="1744447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90815" y="1814381"/>
            <a:ext cx="1228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i="1" dirty="0" smtClean="0">
                <a:latin typeface="Times New Roman" pitchFamily="18" charset="0"/>
                <a:cs typeface="Times New Roman" pitchFamily="18" charset="0"/>
              </a:rPr>
              <a:t>ArahyVGT3DW</a:t>
            </a:r>
            <a:endParaRPr lang="zh-CN" altLang="en-US" sz="1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96952" y="1835976"/>
            <a:ext cx="1228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i="1" dirty="0" smtClean="0">
                <a:latin typeface="Times New Roman" pitchFamily="18" charset="0"/>
                <a:cs typeface="Times New Roman" pitchFamily="18" charset="0"/>
              </a:rPr>
              <a:t>ArahyM4T34S</a:t>
            </a:r>
            <a:endParaRPr lang="zh-CN" altLang="en-US" sz="1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25144" y="1835976"/>
            <a:ext cx="87395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i="1" dirty="0">
                <a:latin typeface="Times New Roman" pitchFamily="18" charset="0"/>
                <a:cs typeface="Times New Roman" pitchFamily="18" charset="0"/>
              </a:rPr>
              <a:t>AraduZ8JSI</a:t>
            </a:r>
            <a:endParaRPr lang="zh-CN" altLang="en-US" sz="1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94607" y="3535974"/>
            <a:ext cx="8899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i="1" dirty="0">
                <a:latin typeface="Times New Roman" pitchFamily="18" charset="0"/>
                <a:cs typeface="Times New Roman" pitchFamily="18" charset="0"/>
              </a:rPr>
              <a:t>Aradu23179</a:t>
            </a:r>
            <a:endParaRPr lang="zh-CN" altLang="en-US" sz="1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96952" y="3563888"/>
            <a:ext cx="96051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i="1" dirty="0">
                <a:latin typeface="Times New Roman" pitchFamily="18" charset="0"/>
                <a:cs typeface="Times New Roman" pitchFamily="18" charset="0"/>
              </a:rPr>
              <a:t>AraipWF9GZ</a:t>
            </a:r>
            <a:endParaRPr lang="zh-CN" altLang="en-US" sz="1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53136" y="3535974"/>
            <a:ext cx="8899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i="1" dirty="0">
                <a:latin typeface="Times New Roman" pitchFamily="18" charset="0"/>
                <a:cs typeface="Times New Roman" pitchFamily="18" charset="0"/>
              </a:rPr>
              <a:t>AraipV0B0S</a:t>
            </a:r>
            <a:endParaRPr lang="zh-CN" altLang="en-US" sz="11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0800000">
            <a:off x="756304" y="1703500"/>
            <a:ext cx="369332" cy="15971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Relative expression</a:t>
            </a:r>
            <a:endParaRPr lang="zh-CN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0800000">
            <a:off x="756305" y="3403970"/>
            <a:ext cx="369332" cy="15971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Relative expression</a:t>
            </a:r>
            <a:endParaRPr lang="zh-CN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61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10</Words>
  <Application>Microsoft Office PowerPoint</Application>
  <PresentationFormat>全屏显示(4:3)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lishuai</cp:lastModifiedBy>
  <cp:revision>62</cp:revision>
  <dcterms:created xsi:type="dcterms:W3CDTF">2019-01-04T09:08:23Z</dcterms:created>
  <dcterms:modified xsi:type="dcterms:W3CDTF">2019-08-01T09:32:05Z</dcterms:modified>
</cp:coreProperties>
</file>