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6464"/>
    <a:srgbClr val="51C3D8"/>
    <a:srgbClr val="7FB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7" autoAdjust="0"/>
  </p:normalViewPr>
  <p:slideViewPr>
    <p:cSldViewPr snapToObjects="1">
      <p:cViewPr>
        <p:scale>
          <a:sx n="124" d="100"/>
          <a:sy n="124" d="100"/>
        </p:scale>
        <p:origin x="-2340" y="20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DFC45-872D-4325-BF78-C429C04A9D44}" type="datetimeFigureOut">
              <a:rPr lang="zh-CN" altLang="en-US" smtClean="0"/>
              <a:t>2019/8/14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0431B-AA24-43BE-86D8-B47EF5788E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569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C89744-CF90-42D3-8D73-FE98951DF2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192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2"/>
          <p:cNvSpPr txBox="1"/>
          <p:nvPr/>
        </p:nvSpPr>
        <p:spPr>
          <a:xfrm rot="10800000">
            <a:off x="1916217" y="528284"/>
            <a:ext cx="307777" cy="12882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Reproductive Shoot </a:t>
            </a:r>
            <a:r>
              <a:rPr lang="en-US" sz="8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Ti</a:t>
            </a:r>
            <a:r>
              <a:rPr lang="en-US" altLang="zh-CN" sz="8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p</a:t>
            </a:r>
            <a:endParaRPr lang="zh-CN" altLang="en-US" sz="1600" dirty="0"/>
          </a:p>
        </p:txBody>
      </p:sp>
      <p:sp>
        <p:nvSpPr>
          <p:cNvPr id="9" name="文本框 18"/>
          <p:cNvSpPr txBox="1"/>
          <p:nvPr/>
        </p:nvSpPr>
        <p:spPr>
          <a:xfrm rot="10800000">
            <a:off x="2083525" y="323528"/>
            <a:ext cx="307777" cy="14998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Roots</a:t>
            </a:r>
            <a:endParaRPr lang="zh-CN" altLang="en-US" sz="1600" dirty="0"/>
          </a:p>
        </p:txBody>
      </p:sp>
      <p:sp>
        <p:nvSpPr>
          <p:cNvPr id="4" name="文本框 19"/>
          <p:cNvSpPr txBox="1"/>
          <p:nvPr/>
        </p:nvSpPr>
        <p:spPr>
          <a:xfrm rot="10800000">
            <a:off x="1094729" y="939326"/>
            <a:ext cx="307777" cy="8728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Seedling Leaves</a:t>
            </a:r>
            <a:endParaRPr lang="zh-CN" altLang="en-US" sz="1600" dirty="0"/>
          </a:p>
        </p:txBody>
      </p:sp>
      <p:sp>
        <p:nvSpPr>
          <p:cNvPr id="5" name="文本框 9"/>
          <p:cNvSpPr txBox="1"/>
          <p:nvPr/>
        </p:nvSpPr>
        <p:spPr>
          <a:xfrm rot="10800000">
            <a:off x="1275258" y="745704"/>
            <a:ext cx="307777" cy="10678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Main Stem 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Leaves</a:t>
            </a:r>
            <a:endParaRPr lang="zh-CN" altLang="en-US" sz="1600"/>
          </a:p>
        </p:txBody>
      </p:sp>
      <p:sp>
        <p:nvSpPr>
          <p:cNvPr id="6" name="文本框 15"/>
          <p:cNvSpPr txBox="1"/>
          <p:nvPr/>
        </p:nvSpPr>
        <p:spPr>
          <a:xfrm rot="10800000">
            <a:off x="1476110" y="657716"/>
            <a:ext cx="307777" cy="11544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Lateral Stem 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Leaves</a:t>
            </a:r>
            <a:endParaRPr lang="zh-CN" altLang="en-US" sz="1600" dirty="0"/>
          </a:p>
        </p:txBody>
      </p:sp>
      <p:sp>
        <p:nvSpPr>
          <p:cNvPr id="7" name="文本框 14"/>
          <p:cNvSpPr txBox="1"/>
          <p:nvPr/>
        </p:nvSpPr>
        <p:spPr>
          <a:xfrm rot="10800000">
            <a:off x="1681917" y="731628"/>
            <a:ext cx="307777" cy="10903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Vegetative Shoot Tip</a:t>
            </a:r>
            <a:endParaRPr lang="zh-CN" altLang="en-US" sz="1600" dirty="0"/>
          </a:p>
        </p:txBody>
      </p:sp>
      <p:sp>
        <p:nvSpPr>
          <p:cNvPr id="10" name="文本框 17"/>
          <p:cNvSpPr txBox="1"/>
          <p:nvPr/>
        </p:nvSpPr>
        <p:spPr>
          <a:xfrm rot="10800000">
            <a:off x="2300662" y="928425"/>
            <a:ext cx="307777" cy="8946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Nodule Roots</a:t>
            </a:r>
            <a:endParaRPr lang="zh-CN" altLang="en-US" sz="1600" dirty="0"/>
          </a:p>
        </p:txBody>
      </p:sp>
      <p:sp>
        <p:nvSpPr>
          <p:cNvPr id="11" name="文本框 16"/>
          <p:cNvSpPr txBox="1"/>
          <p:nvPr/>
        </p:nvSpPr>
        <p:spPr>
          <a:xfrm rot="10800000">
            <a:off x="2525655" y="926277"/>
            <a:ext cx="307777" cy="8917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Flowers</a:t>
            </a:r>
            <a:endParaRPr lang="zh-CN" altLang="en-US" sz="1600" dirty="0"/>
          </a:p>
        </p:txBody>
      </p:sp>
      <p:sp>
        <p:nvSpPr>
          <p:cNvPr id="12" name="文本框 4"/>
          <p:cNvSpPr txBox="1"/>
          <p:nvPr/>
        </p:nvSpPr>
        <p:spPr>
          <a:xfrm rot="10800000">
            <a:off x="2679544" y="1200325"/>
            <a:ext cx="307777" cy="6132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Pistils</a:t>
            </a:r>
            <a:endParaRPr lang="zh-CN" altLang="en-US" sz="1600"/>
          </a:p>
        </p:txBody>
      </p:sp>
      <p:sp>
        <p:nvSpPr>
          <p:cNvPr id="13" name="文本框 5"/>
          <p:cNvSpPr txBox="1"/>
          <p:nvPr/>
        </p:nvSpPr>
        <p:spPr>
          <a:xfrm rot="10800000">
            <a:off x="2874219" y="1155982"/>
            <a:ext cx="307777" cy="6634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Stamens</a:t>
            </a:r>
            <a:endParaRPr lang="zh-CN" altLang="en-US" sz="1600" dirty="0"/>
          </a:p>
        </p:txBody>
      </p:sp>
      <p:sp>
        <p:nvSpPr>
          <p:cNvPr id="14" name="文本框 8"/>
          <p:cNvSpPr txBox="1"/>
          <p:nvPr/>
        </p:nvSpPr>
        <p:spPr>
          <a:xfrm rot="10800000">
            <a:off x="3083990" y="1019474"/>
            <a:ext cx="307777" cy="7842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Aerial </a:t>
            </a:r>
            <a:r>
              <a:rPr lang="en-US" sz="8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Gyn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Ti</a:t>
            </a:r>
            <a:r>
              <a:rPr lang="en-US" altLang="zh-CN" sz="8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p</a:t>
            </a:r>
            <a:endParaRPr lang="zh-CN" altLang="en-US" sz="1600" dirty="0"/>
          </a:p>
        </p:txBody>
      </p:sp>
      <p:sp>
        <p:nvSpPr>
          <p:cNvPr id="15" name="文本框 20"/>
          <p:cNvSpPr txBox="1"/>
          <p:nvPr/>
        </p:nvSpPr>
        <p:spPr>
          <a:xfrm rot="10800000">
            <a:off x="3284736" y="999524"/>
            <a:ext cx="307777" cy="8140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Sub </a:t>
            </a:r>
            <a:r>
              <a:rPr lang="en-US" sz="8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Gyn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 Tip</a:t>
            </a:r>
            <a:endParaRPr lang="zh-CN" altLang="en-US" sz="1600" dirty="0"/>
          </a:p>
        </p:txBody>
      </p:sp>
      <p:sp>
        <p:nvSpPr>
          <p:cNvPr id="16" name="文本框 21"/>
          <p:cNvSpPr txBox="1"/>
          <p:nvPr/>
        </p:nvSpPr>
        <p:spPr>
          <a:xfrm rot="10800000">
            <a:off x="3479314" y="1022658"/>
            <a:ext cx="307777" cy="79391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Pod Pt1</a:t>
            </a:r>
            <a:endParaRPr lang="zh-CN" altLang="en-US" sz="1600" dirty="0"/>
          </a:p>
        </p:txBody>
      </p:sp>
      <p:sp>
        <p:nvSpPr>
          <p:cNvPr id="17" name="文本框 23"/>
          <p:cNvSpPr txBox="1"/>
          <p:nvPr/>
        </p:nvSpPr>
        <p:spPr>
          <a:xfrm rot="10800000">
            <a:off x="3700346" y="1214323"/>
            <a:ext cx="307777" cy="6002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Stalk Pt1</a:t>
            </a:r>
            <a:endParaRPr lang="zh-CN" altLang="en-US" sz="1600" dirty="0"/>
          </a:p>
        </p:txBody>
      </p:sp>
      <p:sp>
        <p:nvSpPr>
          <p:cNvPr id="18" name="文本框 24"/>
          <p:cNvSpPr txBox="1"/>
          <p:nvPr/>
        </p:nvSpPr>
        <p:spPr>
          <a:xfrm rot="10800000">
            <a:off x="3891669" y="1119408"/>
            <a:ext cx="307777" cy="70077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Pod Pt3</a:t>
            </a:r>
          </a:p>
        </p:txBody>
      </p:sp>
      <p:sp>
        <p:nvSpPr>
          <p:cNvPr id="19" name="文本框 25"/>
          <p:cNvSpPr txBox="1"/>
          <p:nvPr/>
        </p:nvSpPr>
        <p:spPr>
          <a:xfrm rot="10800000">
            <a:off x="4087274" y="1155624"/>
            <a:ext cx="307777" cy="66456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Pericarp Pt5</a:t>
            </a:r>
          </a:p>
        </p:txBody>
      </p:sp>
      <p:sp>
        <p:nvSpPr>
          <p:cNvPr id="20" name="文本框 26"/>
          <p:cNvSpPr txBox="1"/>
          <p:nvPr/>
        </p:nvSpPr>
        <p:spPr>
          <a:xfrm rot="10800000">
            <a:off x="4277600" y="1166760"/>
            <a:ext cx="307777" cy="65342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Seed Pt5</a:t>
            </a:r>
            <a:endParaRPr lang="zh-CN" altLang="en-US" sz="1600" dirty="0"/>
          </a:p>
        </p:txBody>
      </p:sp>
      <p:sp>
        <p:nvSpPr>
          <p:cNvPr id="21" name="文本框 27"/>
          <p:cNvSpPr txBox="1"/>
          <p:nvPr/>
        </p:nvSpPr>
        <p:spPr>
          <a:xfrm rot="10800000">
            <a:off x="4493678" y="754646"/>
            <a:ext cx="307777" cy="1069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Pericarp</a:t>
            </a: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 Pattee6</a:t>
            </a:r>
            <a:endParaRPr lang="zh-CN" altLang="en-US" sz="1600" dirty="0"/>
          </a:p>
        </p:txBody>
      </p:sp>
      <p:sp>
        <p:nvSpPr>
          <p:cNvPr id="22" name="文本框 29"/>
          <p:cNvSpPr txBox="1"/>
          <p:nvPr/>
        </p:nvSpPr>
        <p:spPr>
          <a:xfrm rot="10800000">
            <a:off x="4679080" y="995241"/>
            <a:ext cx="307777" cy="8249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Seed Pattee6</a:t>
            </a:r>
            <a:endParaRPr lang="zh-CN" altLang="en-US" sz="1600" dirty="0"/>
          </a:p>
        </p:txBody>
      </p:sp>
      <p:sp>
        <p:nvSpPr>
          <p:cNvPr id="23" name="文本框 30"/>
          <p:cNvSpPr txBox="1"/>
          <p:nvPr/>
        </p:nvSpPr>
        <p:spPr>
          <a:xfrm rot="10800000">
            <a:off x="4882238" y="943795"/>
            <a:ext cx="307777" cy="8752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Seed Pattee7</a:t>
            </a:r>
            <a:endParaRPr lang="zh-CN" altLang="en-US" sz="1600" dirty="0"/>
          </a:p>
        </p:txBody>
      </p:sp>
      <p:sp>
        <p:nvSpPr>
          <p:cNvPr id="24" name="文本框 31"/>
          <p:cNvSpPr txBox="1"/>
          <p:nvPr/>
        </p:nvSpPr>
        <p:spPr>
          <a:xfrm rot="10800000">
            <a:off x="5085913" y="1015541"/>
            <a:ext cx="307777" cy="8046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Seed Pattee8</a:t>
            </a:r>
            <a:endParaRPr lang="zh-CN" altLang="en-US" sz="1600" dirty="0"/>
          </a:p>
        </p:txBody>
      </p:sp>
      <p:sp>
        <p:nvSpPr>
          <p:cNvPr id="25" name="文本框 32"/>
          <p:cNvSpPr txBox="1"/>
          <p:nvPr/>
        </p:nvSpPr>
        <p:spPr>
          <a:xfrm rot="10800000">
            <a:off x="5270169" y="956701"/>
            <a:ext cx="307777" cy="85900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b"/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Seed Pattee10</a:t>
            </a:r>
            <a:endParaRPr lang="zh-CN" altLang="en-US" sz="1600" dirty="0"/>
          </a:p>
        </p:txBody>
      </p:sp>
      <p:sp>
        <p:nvSpPr>
          <p:cNvPr id="32" name="文本框 1"/>
          <p:cNvSpPr txBox="1"/>
          <p:nvPr/>
        </p:nvSpPr>
        <p:spPr>
          <a:xfrm>
            <a:off x="5518011" y="174805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Arahy02PX6U</a:t>
            </a:r>
            <a:endParaRPr lang="zh-CN" altLang="en-US" i="1" dirty="0"/>
          </a:p>
        </p:txBody>
      </p:sp>
      <p:sp>
        <p:nvSpPr>
          <p:cNvPr id="33" name="文本框 10"/>
          <p:cNvSpPr txBox="1"/>
          <p:nvPr/>
        </p:nvSpPr>
        <p:spPr>
          <a:xfrm>
            <a:off x="5524148" y="1948523"/>
            <a:ext cx="118759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ArahyTCE5WS</a:t>
            </a:r>
            <a:endParaRPr lang="zh-CN" altLang="en-US" i="1" dirty="0"/>
          </a:p>
        </p:txBody>
      </p:sp>
      <p:sp>
        <p:nvSpPr>
          <p:cNvPr id="34" name="文本框 22"/>
          <p:cNvSpPr txBox="1"/>
          <p:nvPr/>
        </p:nvSpPr>
        <p:spPr>
          <a:xfrm>
            <a:off x="5518011" y="204875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ArahyPBX2T9</a:t>
            </a:r>
            <a:endParaRPr lang="zh-CN" altLang="en-US" i="1" dirty="0"/>
          </a:p>
        </p:txBody>
      </p:sp>
      <p:sp>
        <p:nvSpPr>
          <p:cNvPr id="35" name="文本框 28"/>
          <p:cNvSpPr txBox="1"/>
          <p:nvPr/>
        </p:nvSpPr>
        <p:spPr>
          <a:xfrm>
            <a:off x="5518011" y="214899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AraduZ8JSI</a:t>
            </a:r>
            <a:endParaRPr lang="zh-CN" altLang="en-US" i="1" dirty="0"/>
          </a:p>
        </p:txBody>
      </p:sp>
      <p:sp>
        <p:nvSpPr>
          <p:cNvPr id="36" name="文本框 34"/>
          <p:cNvSpPr txBox="1"/>
          <p:nvPr/>
        </p:nvSpPr>
        <p:spPr>
          <a:xfrm>
            <a:off x="5518010" y="224922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Araip.WF9GZ</a:t>
            </a:r>
            <a:endParaRPr lang="zh-CN" altLang="en-US" i="1" dirty="0"/>
          </a:p>
        </p:txBody>
      </p:sp>
      <p:sp>
        <p:nvSpPr>
          <p:cNvPr id="37" name="文本框 35"/>
          <p:cNvSpPr txBox="1"/>
          <p:nvPr/>
        </p:nvSpPr>
        <p:spPr>
          <a:xfrm>
            <a:off x="5525484" y="234945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AraduYY72S</a:t>
            </a:r>
            <a:endParaRPr lang="zh-CN" altLang="en-US" i="1" dirty="0"/>
          </a:p>
        </p:txBody>
      </p:sp>
      <p:sp>
        <p:nvSpPr>
          <p:cNvPr id="38" name="文本框 36"/>
          <p:cNvSpPr txBox="1"/>
          <p:nvPr/>
        </p:nvSpPr>
        <p:spPr>
          <a:xfrm>
            <a:off x="5518011" y="244969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ArahyM4T34S</a:t>
            </a:r>
            <a:endParaRPr lang="zh-CN" altLang="en-US" i="1" dirty="0"/>
          </a:p>
        </p:txBody>
      </p:sp>
      <p:sp>
        <p:nvSpPr>
          <p:cNvPr id="39" name="文本框 37"/>
          <p:cNvSpPr txBox="1"/>
          <p:nvPr/>
        </p:nvSpPr>
        <p:spPr>
          <a:xfrm>
            <a:off x="5518011" y="254992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AraduA9H9T</a:t>
            </a:r>
            <a:endParaRPr lang="zh-CN" altLang="en-US" i="1" dirty="0"/>
          </a:p>
        </p:txBody>
      </p:sp>
      <p:sp>
        <p:nvSpPr>
          <p:cNvPr id="40" name="文本框 38"/>
          <p:cNvSpPr txBox="1"/>
          <p:nvPr/>
        </p:nvSpPr>
        <p:spPr>
          <a:xfrm>
            <a:off x="5506884" y="275039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AraipPC28F</a:t>
            </a:r>
            <a:endParaRPr lang="zh-CN" altLang="en-US" i="1" dirty="0"/>
          </a:p>
        </p:txBody>
      </p:sp>
      <p:sp>
        <p:nvSpPr>
          <p:cNvPr id="41" name="文本框 39"/>
          <p:cNvSpPr txBox="1"/>
          <p:nvPr/>
        </p:nvSpPr>
        <p:spPr>
          <a:xfrm>
            <a:off x="5518011" y="285062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ArahyS8RL65</a:t>
            </a:r>
            <a:endParaRPr lang="zh-CN" altLang="en-US" i="1" dirty="0"/>
          </a:p>
        </p:txBody>
      </p:sp>
      <p:sp>
        <p:nvSpPr>
          <p:cNvPr id="42" name="文本框 40"/>
          <p:cNvSpPr txBox="1"/>
          <p:nvPr/>
        </p:nvSpPr>
        <p:spPr>
          <a:xfrm>
            <a:off x="5518011" y="295086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ArahyV0UB6N</a:t>
            </a:r>
            <a:endParaRPr lang="zh-CN" altLang="en-US" i="1" dirty="0"/>
          </a:p>
        </p:txBody>
      </p:sp>
      <p:sp>
        <p:nvSpPr>
          <p:cNvPr id="43" name="文本框 41"/>
          <p:cNvSpPr txBox="1"/>
          <p:nvPr/>
        </p:nvSpPr>
        <p:spPr>
          <a:xfrm>
            <a:off x="5525484" y="3051097"/>
            <a:ext cx="10809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ArahyXGVA1E</a:t>
            </a:r>
            <a:endParaRPr lang="zh-CN" altLang="en-US" i="1" dirty="0"/>
          </a:p>
        </p:txBody>
      </p:sp>
      <p:sp>
        <p:nvSpPr>
          <p:cNvPr id="44" name="文本框 42"/>
          <p:cNvSpPr txBox="1"/>
          <p:nvPr/>
        </p:nvSpPr>
        <p:spPr>
          <a:xfrm>
            <a:off x="5520316" y="3151331"/>
            <a:ext cx="116899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ArahyDYRS20</a:t>
            </a:r>
            <a:endParaRPr lang="zh-CN" altLang="en-US" i="1" dirty="0"/>
          </a:p>
        </p:txBody>
      </p:sp>
      <p:sp>
        <p:nvSpPr>
          <p:cNvPr id="45" name="文本框 43"/>
          <p:cNvSpPr txBox="1"/>
          <p:nvPr/>
        </p:nvSpPr>
        <p:spPr>
          <a:xfrm>
            <a:off x="5518011" y="325156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Arahy5H2LSK</a:t>
            </a:r>
            <a:endParaRPr lang="zh-CN" altLang="en-US" i="1" dirty="0"/>
          </a:p>
        </p:txBody>
      </p:sp>
      <p:sp>
        <p:nvSpPr>
          <p:cNvPr id="46" name="文本框 44"/>
          <p:cNvSpPr txBox="1"/>
          <p:nvPr/>
        </p:nvSpPr>
        <p:spPr>
          <a:xfrm>
            <a:off x="5518011" y="335179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ArahyFW8Z6T</a:t>
            </a:r>
            <a:endParaRPr lang="zh-CN" altLang="en-US" i="1" dirty="0"/>
          </a:p>
        </p:txBody>
      </p:sp>
      <p:sp>
        <p:nvSpPr>
          <p:cNvPr id="47" name="文本框 45"/>
          <p:cNvSpPr txBox="1"/>
          <p:nvPr/>
        </p:nvSpPr>
        <p:spPr>
          <a:xfrm>
            <a:off x="5529442" y="345203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AraduA4ISL</a:t>
            </a:r>
            <a:endParaRPr lang="zh-CN" altLang="en-US" i="1" dirty="0"/>
          </a:p>
        </p:txBody>
      </p:sp>
      <p:sp>
        <p:nvSpPr>
          <p:cNvPr id="48" name="文本框 46"/>
          <p:cNvSpPr txBox="1"/>
          <p:nvPr/>
        </p:nvSpPr>
        <p:spPr>
          <a:xfrm>
            <a:off x="5515123" y="355226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AraipWWI38</a:t>
            </a:r>
            <a:endParaRPr lang="zh-CN" altLang="en-US" i="1" dirty="0"/>
          </a:p>
        </p:txBody>
      </p:sp>
      <p:sp>
        <p:nvSpPr>
          <p:cNvPr id="49" name="文本框 47"/>
          <p:cNvSpPr txBox="1"/>
          <p:nvPr/>
        </p:nvSpPr>
        <p:spPr>
          <a:xfrm>
            <a:off x="5524148" y="365250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AraipYA5YU</a:t>
            </a:r>
            <a:endParaRPr lang="zh-CN" altLang="en-US" i="1" dirty="0"/>
          </a:p>
        </p:txBody>
      </p:sp>
      <p:sp>
        <p:nvSpPr>
          <p:cNvPr id="50" name="文本框 48"/>
          <p:cNvSpPr txBox="1"/>
          <p:nvPr/>
        </p:nvSpPr>
        <p:spPr>
          <a:xfrm>
            <a:off x="5509191" y="375273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AraduP7QP3</a:t>
            </a:r>
            <a:endParaRPr lang="zh-CN" altLang="en-US" i="1" dirty="0"/>
          </a:p>
        </p:txBody>
      </p:sp>
      <p:sp>
        <p:nvSpPr>
          <p:cNvPr id="51" name="文本框 49"/>
          <p:cNvSpPr txBox="1"/>
          <p:nvPr/>
        </p:nvSpPr>
        <p:spPr>
          <a:xfrm>
            <a:off x="5504110" y="385296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AraipVEP8T</a:t>
            </a:r>
            <a:endParaRPr lang="zh-CN" altLang="en-US" i="1" dirty="0"/>
          </a:p>
        </p:txBody>
      </p:sp>
      <p:sp>
        <p:nvSpPr>
          <p:cNvPr id="52" name="文本框 50"/>
          <p:cNvSpPr txBox="1"/>
          <p:nvPr/>
        </p:nvSpPr>
        <p:spPr>
          <a:xfrm>
            <a:off x="5525484" y="395320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ArahyEM6VH3</a:t>
            </a:r>
            <a:endParaRPr lang="zh-CN" altLang="en-US" i="1" dirty="0"/>
          </a:p>
        </p:txBody>
      </p:sp>
      <p:sp>
        <p:nvSpPr>
          <p:cNvPr id="53" name="文本框 51"/>
          <p:cNvSpPr txBox="1"/>
          <p:nvPr/>
        </p:nvSpPr>
        <p:spPr>
          <a:xfrm>
            <a:off x="5525484" y="405343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ArahyIZ8FG5</a:t>
            </a:r>
            <a:endParaRPr lang="zh-CN" altLang="en-US" i="1" dirty="0"/>
          </a:p>
        </p:txBody>
      </p:sp>
      <p:sp>
        <p:nvSpPr>
          <p:cNvPr id="54" name="文本框 52"/>
          <p:cNvSpPr txBox="1"/>
          <p:nvPr/>
        </p:nvSpPr>
        <p:spPr>
          <a:xfrm>
            <a:off x="5518011" y="415367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Aradu1I7E9</a:t>
            </a:r>
            <a:endParaRPr lang="zh-CN" altLang="en-US" i="1" dirty="0"/>
          </a:p>
        </p:txBody>
      </p:sp>
      <p:sp>
        <p:nvSpPr>
          <p:cNvPr id="55" name="文本框 53"/>
          <p:cNvSpPr txBox="1"/>
          <p:nvPr/>
        </p:nvSpPr>
        <p:spPr>
          <a:xfrm>
            <a:off x="5522621" y="425390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AraduA6WCN</a:t>
            </a:r>
            <a:endParaRPr lang="zh-CN" altLang="en-US" i="1" dirty="0"/>
          </a:p>
        </p:txBody>
      </p:sp>
      <p:sp>
        <p:nvSpPr>
          <p:cNvPr id="56" name="文本框 54"/>
          <p:cNvSpPr txBox="1"/>
          <p:nvPr/>
        </p:nvSpPr>
        <p:spPr>
          <a:xfrm>
            <a:off x="5509190" y="435413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ArahyBBG51B</a:t>
            </a:r>
            <a:endParaRPr lang="zh-CN" altLang="en-US" i="1" dirty="0"/>
          </a:p>
        </p:txBody>
      </p:sp>
      <p:sp>
        <p:nvSpPr>
          <p:cNvPr id="57" name="文本框 55"/>
          <p:cNvSpPr txBox="1"/>
          <p:nvPr/>
        </p:nvSpPr>
        <p:spPr>
          <a:xfrm>
            <a:off x="5518011" y="445437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AraduF950M</a:t>
            </a:r>
            <a:endParaRPr lang="zh-CN" altLang="en-US" i="1" dirty="0"/>
          </a:p>
        </p:txBody>
      </p:sp>
      <p:sp>
        <p:nvSpPr>
          <p:cNvPr id="58" name="文本框 56"/>
          <p:cNvSpPr txBox="1"/>
          <p:nvPr/>
        </p:nvSpPr>
        <p:spPr>
          <a:xfrm>
            <a:off x="5524926" y="455460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Araip344D4</a:t>
            </a:r>
            <a:endParaRPr lang="zh-CN" altLang="en-US" i="1" dirty="0"/>
          </a:p>
        </p:txBody>
      </p:sp>
      <p:sp>
        <p:nvSpPr>
          <p:cNvPr id="59" name="文本框 57"/>
          <p:cNvSpPr txBox="1"/>
          <p:nvPr/>
        </p:nvSpPr>
        <p:spPr>
          <a:xfrm>
            <a:off x="5518011" y="465484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ArahySB1I92</a:t>
            </a:r>
            <a:endParaRPr lang="zh-CN" altLang="en-US" i="1" dirty="0"/>
          </a:p>
        </p:txBody>
      </p:sp>
      <p:sp>
        <p:nvSpPr>
          <p:cNvPr id="60" name="文本框 59"/>
          <p:cNvSpPr txBox="1"/>
          <p:nvPr/>
        </p:nvSpPr>
        <p:spPr>
          <a:xfrm>
            <a:off x="5525484" y="475507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AraduRJP5K</a:t>
            </a:r>
            <a:endParaRPr lang="zh-CN" altLang="en-US" i="1" dirty="0"/>
          </a:p>
        </p:txBody>
      </p:sp>
      <p:sp>
        <p:nvSpPr>
          <p:cNvPr id="61" name="文本框 60"/>
          <p:cNvSpPr txBox="1"/>
          <p:nvPr/>
        </p:nvSpPr>
        <p:spPr>
          <a:xfrm>
            <a:off x="5519142" y="485530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Arahy9K247M</a:t>
            </a:r>
            <a:endParaRPr lang="zh-CN" altLang="en-US" i="1" dirty="0"/>
          </a:p>
        </p:txBody>
      </p:sp>
      <p:sp>
        <p:nvSpPr>
          <p:cNvPr id="62" name="文本框 61"/>
          <p:cNvSpPr txBox="1"/>
          <p:nvPr/>
        </p:nvSpPr>
        <p:spPr>
          <a:xfrm>
            <a:off x="5518011" y="495554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AraipT6XJY</a:t>
            </a:r>
            <a:endParaRPr lang="zh-CN" altLang="en-US" i="1" dirty="0"/>
          </a:p>
        </p:txBody>
      </p:sp>
      <p:sp>
        <p:nvSpPr>
          <p:cNvPr id="63" name="文本框 62"/>
          <p:cNvSpPr txBox="1"/>
          <p:nvPr/>
        </p:nvSpPr>
        <p:spPr>
          <a:xfrm>
            <a:off x="5514565" y="505577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ArahyNBC3HK</a:t>
            </a:r>
            <a:endParaRPr lang="zh-CN" altLang="en-US" i="1" dirty="0"/>
          </a:p>
        </p:txBody>
      </p:sp>
      <p:sp>
        <p:nvSpPr>
          <p:cNvPr id="64" name="文本框 1"/>
          <p:cNvSpPr txBox="1"/>
          <p:nvPr/>
        </p:nvSpPr>
        <p:spPr>
          <a:xfrm>
            <a:off x="5518011" y="515601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ArahyFFIH3X</a:t>
            </a:r>
            <a:endParaRPr lang="zh-CN" altLang="en-US" i="1" dirty="0"/>
          </a:p>
        </p:txBody>
      </p:sp>
      <p:sp>
        <p:nvSpPr>
          <p:cNvPr id="65" name="文本框 10"/>
          <p:cNvSpPr txBox="1"/>
          <p:nvPr/>
        </p:nvSpPr>
        <p:spPr>
          <a:xfrm>
            <a:off x="5518011" y="525624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AraipA5PDN</a:t>
            </a:r>
            <a:endParaRPr lang="zh-CN" altLang="en-US" i="1" dirty="0"/>
          </a:p>
        </p:txBody>
      </p:sp>
      <p:sp>
        <p:nvSpPr>
          <p:cNvPr id="66" name="文本框 22"/>
          <p:cNvSpPr txBox="1"/>
          <p:nvPr/>
        </p:nvSpPr>
        <p:spPr>
          <a:xfrm>
            <a:off x="5520316" y="535647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ArahyCIFX90</a:t>
            </a:r>
            <a:endParaRPr lang="zh-CN" altLang="en-US" i="1" dirty="0"/>
          </a:p>
        </p:txBody>
      </p:sp>
      <p:sp>
        <p:nvSpPr>
          <p:cNvPr id="67" name="文本框 28"/>
          <p:cNvSpPr txBox="1"/>
          <p:nvPr/>
        </p:nvSpPr>
        <p:spPr>
          <a:xfrm>
            <a:off x="5518011" y="545671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ArahyG6F3P2</a:t>
            </a:r>
            <a:endParaRPr lang="zh-CN" altLang="en-US" i="1" dirty="0"/>
          </a:p>
        </p:txBody>
      </p:sp>
      <p:sp>
        <p:nvSpPr>
          <p:cNvPr id="68" name="文本框 34"/>
          <p:cNvSpPr txBox="1"/>
          <p:nvPr/>
        </p:nvSpPr>
        <p:spPr>
          <a:xfrm>
            <a:off x="5500290" y="555694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ArahyM2THPA</a:t>
            </a:r>
            <a:endParaRPr lang="zh-CN" altLang="en-US" i="1" dirty="0"/>
          </a:p>
        </p:txBody>
      </p:sp>
      <p:sp>
        <p:nvSpPr>
          <p:cNvPr id="69" name="文本框 35"/>
          <p:cNvSpPr txBox="1"/>
          <p:nvPr/>
        </p:nvSpPr>
        <p:spPr>
          <a:xfrm>
            <a:off x="5504109" y="565718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AraduEHZ9Y</a:t>
            </a:r>
            <a:endParaRPr lang="zh-CN" altLang="en-US" i="1" dirty="0"/>
          </a:p>
        </p:txBody>
      </p:sp>
      <p:sp>
        <p:nvSpPr>
          <p:cNvPr id="70" name="文本框 36"/>
          <p:cNvSpPr txBox="1"/>
          <p:nvPr/>
        </p:nvSpPr>
        <p:spPr>
          <a:xfrm>
            <a:off x="5500553" y="575741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Araip4V81G</a:t>
            </a:r>
            <a:endParaRPr lang="zh-CN" altLang="en-US" i="1" dirty="0"/>
          </a:p>
        </p:txBody>
      </p:sp>
      <p:sp>
        <p:nvSpPr>
          <p:cNvPr id="71" name="文本框 37"/>
          <p:cNvSpPr txBox="1"/>
          <p:nvPr/>
        </p:nvSpPr>
        <p:spPr>
          <a:xfrm>
            <a:off x="5506196" y="585764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AraduG0NJW</a:t>
            </a:r>
            <a:endParaRPr lang="zh-CN" altLang="en-US" i="1" dirty="0"/>
          </a:p>
        </p:txBody>
      </p:sp>
      <p:sp>
        <p:nvSpPr>
          <p:cNvPr id="72" name="文本框 38"/>
          <p:cNvSpPr txBox="1"/>
          <p:nvPr/>
        </p:nvSpPr>
        <p:spPr>
          <a:xfrm>
            <a:off x="5497468" y="595788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ArahyVQ1Q3Q</a:t>
            </a:r>
            <a:endParaRPr lang="zh-CN" altLang="en-US" i="1" dirty="0"/>
          </a:p>
        </p:txBody>
      </p:sp>
      <p:sp>
        <p:nvSpPr>
          <p:cNvPr id="73" name="文本框 39"/>
          <p:cNvSpPr txBox="1"/>
          <p:nvPr/>
        </p:nvSpPr>
        <p:spPr>
          <a:xfrm>
            <a:off x="5500553" y="605811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AraipZJ9GZ</a:t>
            </a:r>
            <a:endParaRPr lang="zh-CN" altLang="en-US" i="1" dirty="0"/>
          </a:p>
        </p:txBody>
      </p:sp>
      <p:sp>
        <p:nvSpPr>
          <p:cNvPr id="74" name="文本框 40"/>
          <p:cNvSpPr txBox="1"/>
          <p:nvPr/>
        </p:nvSpPr>
        <p:spPr>
          <a:xfrm>
            <a:off x="5500287" y="615835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ArahyE8V3SA</a:t>
            </a:r>
            <a:endParaRPr lang="zh-CN" altLang="en-US" i="1" dirty="0"/>
          </a:p>
        </p:txBody>
      </p:sp>
      <p:sp>
        <p:nvSpPr>
          <p:cNvPr id="75" name="文本框 41"/>
          <p:cNvSpPr txBox="1"/>
          <p:nvPr/>
        </p:nvSpPr>
        <p:spPr>
          <a:xfrm>
            <a:off x="5499250" y="625858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AraipU9HL1</a:t>
            </a:r>
            <a:endParaRPr lang="zh-CN" altLang="en-US" i="1" dirty="0"/>
          </a:p>
        </p:txBody>
      </p:sp>
      <p:sp>
        <p:nvSpPr>
          <p:cNvPr id="76" name="文本框 42"/>
          <p:cNvSpPr txBox="1"/>
          <p:nvPr/>
        </p:nvSpPr>
        <p:spPr>
          <a:xfrm>
            <a:off x="5506197" y="635881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AraipT1SIZ</a:t>
            </a:r>
            <a:endParaRPr lang="zh-CN" altLang="en-US" i="1" dirty="0"/>
          </a:p>
        </p:txBody>
      </p:sp>
      <p:sp>
        <p:nvSpPr>
          <p:cNvPr id="77" name="文本框 43"/>
          <p:cNvSpPr txBox="1"/>
          <p:nvPr/>
        </p:nvSpPr>
        <p:spPr>
          <a:xfrm>
            <a:off x="5499251" y="645905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Aradu80YRY</a:t>
            </a:r>
            <a:endParaRPr lang="zh-CN" altLang="en-US" i="1" dirty="0"/>
          </a:p>
        </p:txBody>
      </p:sp>
      <p:sp>
        <p:nvSpPr>
          <p:cNvPr id="78" name="文本框 44"/>
          <p:cNvSpPr txBox="1"/>
          <p:nvPr/>
        </p:nvSpPr>
        <p:spPr>
          <a:xfrm>
            <a:off x="5502492" y="655928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ArahyL2SG6N</a:t>
            </a:r>
            <a:endParaRPr lang="zh-CN" altLang="en-US" i="1" dirty="0"/>
          </a:p>
        </p:txBody>
      </p:sp>
      <p:sp>
        <p:nvSpPr>
          <p:cNvPr id="79" name="文本框 45"/>
          <p:cNvSpPr txBox="1"/>
          <p:nvPr/>
        </p:nvSpPr>
        <p:spPr>
          <a:xfrm>
            <a:off x="5497467" y="665952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ArahyMKP2FL</a:t>
            </a:r>
            <a:endParaRPr lang="zh-CN" altLang="en-US" i="1" dirty="0"/>
          </a:p>
        </p:txBody>
      </p:sp>
      <p:sp>
        <p:nvSpPr>
          <p:cNvPr id="80" name="文本框 46"/>
          <p:cNvSpPr txBox="1"/>
          <p:nvPr/>
        </p:nvSpPr>
        <p:spPr>
          <a:xfrm>
            <a:off x="5497466" y="675975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ArahyJQBA31</a:t>
            </a:r>
            <a:endParaRPr lang="zh-CN" altLang="en-US" i="1" dirty="0"/>
          </a:p>
        </p:txBody>
      </p:sp>
      <p:sp>
        <p:nvSpPr>
          <p:cNvPr id="81" name="文本框 47"/>
          <p:cNvSpPr txBox="1"/>
          <p:nvPr/>
        </p:nvSpPr>
        <p:spPr>
          <a:xfrm>
            <a:off x="5500552" y="685998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AraipV23ZE</a:t>
            </a:r>
            <a:endParaRPr lang="zh-CN" altLang="en-US" i="1" dirty="0"/>
          </a:p>
        </p:txBody>
      </p:sp>
      <p:sp>
        <p:nvSpPr>
          <p:cNvPr id="82" name="文本框 48"/>
          <p:cNvSpPr txBox="1"/>
          <p:nvPr/>
        </p:nvSpPr>
        <p:spPr>
          <a:xfrm>
            <a:off x="5504110" y="696022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Arahy2I11L4</a:t>
            </a:r>
            <a:endParaRPr lang="zh-CN" altLang="en-US" i="1" dirty="0"/>
          </a:p>
        </p:txBody>
      </p:sp>
      <p:sp>
        <p:nvSpPr>
          <p:cNvPr id="83" name="文本框 49"/>
          <p:cNvSpPr txBox="1"/>
          <p:nvPr/>
        </p:nvSpPr>
        <p:spPr>
          <a:xfrm>
            <a:off x="5506197" y="706045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AraipA8S33</a:t>
            </a:r>
            <a:endParaRPr lang="zh-CN" altLang="en-US" i="1" dirty="0"/>
          </a:p>
        </p:txBody>
      </p:sp>
      <p:sp>
        <p:nvSpPr>
          <p:cNvPr id="85" name="文本框 51"/>
          <p:cNvSpPr txBox="1"/>
          <p:nvPr/>
        </p:nvSpPr>
        <p:spPr>
          <a:xfrm>
            <a:off x="5506884" y="184828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AraduWY2NX</a:t>
            </a:r>
            <a:endParaRPr lang="zh-CN" altLang="en-US" i="1" dirty="0"/>
          </a:p>
        </p:txBody>
      </p:sp>
      <p:sp>
        <p:nvSpPr>
          <p:cNvPr id="84" name="文本框 50"/>
          <p:cNvSpPr txBox="1"/>
          <p:nvPr/>
        </p:nvSpPr>
        <p:spPr>
          <a:xfrm>
            <a:off x="5515124" y="716069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Arahy4GAQ4U</a:t>
            </a:r>
            <a:endParaRPr lang="zh-CN" altLang="en-US" i="1" dirty="0"/>
          </a:p>
        </p:txBody>
      </p:sp>
      <p:sp>
        <p:nvSpPr>
          <p:cNvPr id="86" name="文本框 52"/>
          <p:cNvSpPr txBox="1"/>
          <p:nvPr/>
        </p:nvSpPr>
        <p:spPr>
          <a:xfrm>
            <a:off x="5512132" y="726092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Araip03WUR</a:t>
            </a:r>
            <a:endParaRPr lang="zh-CN" altLang="en-US" i="1" dirty="0"/>
          </a:p>
        </p:txBody>
      </p:sp>
      <p:sp>
        <p:nvSpPr>
          <p:cNvPr id="87" name="文本框 53"/>
          <p:cNvSpPr txBox="1"/>
          <p:nvPr/>
        </p:nvSpPr>
        <p:spPr>
          <a:xfrm>
            <a:off x="5512132" y="736115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ArahyLUT2QN</a:t>
            </a:r>
            <a:endParaRPr lang="zh-CN" altLang="en-US" i="1" dirty="0"/>
          </a:p>
        </p:txBody>
      </p:sp>
      <p:sp>
        <p:nvSpPr>
          <p:cNvPr id="89" name="文本框 55"/>
          <p:cNvSpPr txBox="1"/>
          <p:nvPr/>
        </p:nvSpPr>
        <p:spPr>
          <a:xfrm>
            <a:off x="5494568" y="7461393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Arahy711CF1</a:t>
            </a:r>
            <a:endParaRPr lang="zh-CN" altLang="en-US" i="1" dirty="0"/>
          </a:p>
        </p:txBody>
      </p:sp>
      <p:sp>
        <p:nvSpPr>
          <p:cNvPr id="90" name="文本框 56"/>
          <p:cNvSpPr txBox="1"/>
          <p:nvPr/>
        </p:nvSpPr>
        <p:spPr>
          <a:xfrm>
            <a:off x="5500551" y="7561627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ArahySWS1EB</a:t>
            </a:r>
            <a:endParaRPr lang="zh-CN" altLang="en-US" i="1" dirty="0"/>
          </a:p>
        </p:txBody>
      </p:sp>
      <p:sp>
        <p:nvSpPr>
          <p:cNvPr id="91" name="文本框 57"/>
          <p:cNvSpPr txBox="1"/>
          <p:nvPr/>
        </p:nvSpPr>
        <p:spPr>
          <a:xfrm>
            <a:off x="5497469" y="766186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ArahyVGT3DW</a:t>
            </a:r>
            <a:endParaRPr lang="zh-CN" altLang="en-US" i="1" dirty="0"/>
          </a:p>
        </p:txBody>
      </p:sp>
      <p:sp>
        <p:nvSpPr>
          <p:cNvPr id="93" name="文本框 60"/>
          <p:cNvSpPr txBox="1"/>
          <p:nvPr/>
        </p:nvSpPr>
        <p:spPr>
          <a:xfrm>
            <a:off x="5500553" y="7762095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AraduQIZ46</a:t>
            </a:r>
            <a:endParaRPr lang="zh-CN" altLang="en-US" i="1" dirty="0"/>
          </a:p>
        </p:txBody>
      </p:sp>
      <p:sp>
        <p:nvSpPr>
          <p:cNvPr id="94" name="文本框 61"/>
          <p:cNvSpPr txBox="1"/>
          <p:nvPr/>
        </p:nvSpPr>
        <p:spPr>
          <a:xfrm>
            <a:off x="5509189" y="7862329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Aradu23179</a:t>
            </a:r>
            <a:endParaRPr lang="zh-CN" altLang="en-US" i="1" dirty="0"/>
          </a:p>
        </p:txBody>
      </p:sp>
      <p:sp>
        <p:nvSpPr>
          <p:cNvPr id="95" name="文本框 62"/>
          <p:cNvSpPr txBox="1"/>
          <p:nvPr/>
        </p:nvSpPr>
        <p:spPr>
          <a:xfrm>
            <a:off x="5494567" y="7962588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AraipV0B0S</a:t>
            </a:r>
            <a:endParaRPr lang="zh-CN" altLang="en-US" i="1" dirty="0"/>
          </a:p>
        </p:txBody>
      </p:sp>
      <p:sp>
        <p:nvSpPr>
          <p:cNvPr id="128" name="文本框 45"/>
          <p:cNvSpPr txBox="1"/>
          <p:nvPr/>
        </p:nvSpPr>
        <p:spPr>
          <a:xfrm>
            <a:off x="5531058" y="2650161"/>
            <a:ext cx="10623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700" i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2"/>
                <a:cs typeface="Arial" panose="020B0604020202020204" pitchFamily="34" charset="0"/>
                <a:sym typeface="+mn-ea"/>
              </a:rPr>
              <a:t>Aradu60NUI</a:t>
            </a:r>
            <a:endParaRPr lang="zh-CN" altLang="en-US" i="1" dirty="0"/>
          </a:p>
        </p:txBody>
      </p:sp>
      <p:pic>
        <p:nvPicPr>
          <p:cNvPr id="131" name="Picture 3" descr="C:\Users\lenovo\Desktop\PEBP  修改部分\apauah  heatma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9" r="53838" b="98035"/>
          <a:stretch/>
        </p:blipFill>
        <p:spPr bwMode="auto">
          <a:xfrm>
            <a:off x="3201178" y="8456912"/>
            <a:ext cx="2460619" cy="7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3166134" y="849019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0</a:t>
            </a:r>
            <a:endParaRPr lang="zh-CN" altLang="en-US" sz="1100" dirty="0"/>
          </a:p>
        </p:txBody>
      </p:sp>
      <p:sp>
        <p:nvSpPr>
          <p:cNvPr id="133" name="TextBox 132"/>
          <p:cNvSpPr txBox="1"/>
          <p:nvPr/>
        </p:nvSpPr>
        <p:spPr>
          <a:xfrm>
            <a:off x="5327913" y="8495966"/>
            <a:ext cx="5000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1.53</a:t>
            </a:r>
            <a:endParaRPr lang="zh-CN" altLang="en-US" sz="1100" dirty="0"/>
          </a:p>
        </p:txBody>
      </p:sp>
      <p:pic>
        <p:nvPicPr>
          <p:cNvPr id="92" name="Picture 2" descr="E:\生物信息学分析\PEBP  修改部分\PEBP  补充内容\pebp   新heatma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4" r="55451"/>
          <a:stretch/>
        </p:blipFill>
        <p:spPr bwMode="auto">
          <a:xfrm>
            <a:off x="435732" y="1781014"/>
            <a:ext cx="5142214" cy="63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0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112</Words>
  <Application>Microsoft Office PowerPoint</Application>
  <PresentationFormat>全屏显示(4:3)</PresentationFormat>
  <Paragraphs>88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lishuai</cp:lastModifiedBy>
  <cp:revision>64</cp:revision>
  <dcterms:created xsi:type="dcterms:W3CDTF">2019-01-04T09:08:23Z</dcterms:created>
  <dcterms:modified xsi:type="dcterms:W3CDTF">2019-08-14T07:57:26Z</dcterms:modified>
</cp:coreProperties>
</file>