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47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7144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23886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13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2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15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1756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9753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773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8252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566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21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68F4BA-847C-48FD-A218-03BFF1ED7DBD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573CD1-3CDD-4C61-B2C5-D9CCB57C0F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102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6043" y="1043248"/>
            <a:ext cx="5353398" cy="4282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8043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UNMC CoPH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Lynette Smith</dc:creator>
  <cp:lastModifiedBy>Lynette Smith</cp:lastModifiedBy>
  <cp:revision>1</cp:revision>
  <dcterms:created xsi:type="dcterms:W3CDTF">2019-02-14T19:43:39Z</dcterms:created>
  <dcterms:modified xsi:type="dcterms:W3CDTF">2019-02-14T19:43:59Z</dcterms:modified>
</cp:coreProperties>
</file>