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402" r:id="rId2"/>
    <p:sldId id="403" r:id="rId3"/>
  </p:sldIdLst>
  <p:sldSz cx="7921625" cy="9721850"/>
  <p:notesSz cx="6858000" cy="9947275"/>
  <p:defaultTextStyle>
    <a:defPPr>
      <a:defRPr lang="zh-CN"/>
    </a:defPPr>
    <a:lvl1pPr marL="0" algn="l" defTabSz="91417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84" algn="l" defTabSz="91417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170" algn="l" defTabSz="91417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254" algn="l" defTabSz="91417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338" algn="l" defTabSz="91417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422" algn="l" defTabSz="91417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06" algn="l" defTabSz="91417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592" algn="l" defTabSz="91417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676" algn="l" defTabSz="91417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063">
          <p15:clr>
            <a:srgbClr val="A4A3A4"/>
          </p15:clr>
        </p15:guide>
        <p15:guide id="2" pos="24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1313"/>
    <a:srgbClr val="25212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64" autoAdjust="0"/>
    <p:restoredTop sz="84252" autoAdjust="0"/>
  </p:normalViewPr>
  <p:slideViewPr>
    <p:cSldViewPr>
      <p:cViewPr>
        <p:scale>
          <a:sx n="94" d="100"/>
          <a:sy n="94" d="100"/>
        </p:scale>
        <p:origin x="-72" y="72"/>
      </p:cViewPr>
      <p:guideLst>
        <p:guide orient="horz" pos="3063"/>
        <p:guide pos="24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2592" tIns="46296" rIns="92592" bIns="46296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2592" tIns="46296" rIns="92592" bIns="46296" rtlCol="0"/>
          <a:lstStyle>
            <a:lvl1pPr algn="r">
              <a:defRPr sz="1200"/>
            </a:lvl1pPr>
          </a:lstStyle>
          <a:p>
            <a:fld id="{4B3FAA93-0076-42C6-8030-628F7F5B792C}" type="datetimeFigureOut">
              <a:rPr lang="zh-CN" altLang="en-US" smtClean="0"/>
              <a:pPr/>
              <a:t>2019/10/30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909763" y="746125"/>
            <a:ext cx="3038475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92" tIns="46296" rIns="92592" bIns="46296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2592" tIns="46296" rIns="92592" bIns="46296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48184"/>
            <a:ext cx="2971800" cy="497364"/>
          </a:xfrm>
          <a:prstGeom prst="rect">
            <a:avLst/>
          </a:prstGeom>
        </p:spPr>
        <p:txBody>
          <a:bodyPr vert="horz" lIns="92592" tIns="46296" rIns="92592" bIns="46296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9448184"/>
            <a:ext cx="2971800" cy="497364"/>
          </a:xfrm>
          <a:prstGeom prst="rect">
            <a:avLst/>
          </a:prstGeom>
        </p:spPr>
        <p:txBody>
          <a:bodyPr vert="horz" lIns="92592" tIns="46296" rIns="92592" bIns="46296" rtlCol="0" anchor="b"/>
          <a:lstStyle>
            <a:lvl1pPr algn="r">
              <a:defRPr sz="1200"/>
            </a:lvl1pPr>
          </a:lstStyle>
          <a:p>
            <a:fld id="{1A449384-C8D5-4178-92FF-AEECA3B44F7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38685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1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084" algn="l" defTabSz="9141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170" algn="l" defTabSz="9141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254" algn="l" defTabSz="9141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338" algn="l" defTabSz="9141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422" algn="l" defTabSz="9141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06" algn="l" defTabSz="9141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592" algn="l" defTabSz="9141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676" algn="l" defTabSz="9141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909763" y="746125"/>
            <a:ext cx="3038475" cy="373062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49384-C8D5-4178-92FF-AEECA3B44F72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909763" y="746125"/>
            <a:ext cx="3038475" cy="373062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49384-C8D5-4178-92FF-AEECA3B44F72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16858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94125" y="3020079"/>
            <a:ext cx="6733381" cy="208389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88245" y="5509049"/>
            <a:ext cx="5545138" cy="248447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5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5743184" y="389331"/>
            <a:ext cx="1782365" cy="82950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96082" y="389331"/>
            <a:ext cx="5215069" cy="82950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5760" y="6247192"/>
            <a:ext cx="6733381" cy="193086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5760" y="4120540"/>
            <a:ext cx="6733381" cy="212665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8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7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2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33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42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50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59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67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96086" y="2268437"/>
            <a:ext cx="3498717" cy="64159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026829" y="2268437"/>
            <a:ext cx="3498717" cy="64159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2019/10/30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6082" y="2176166"/>
            <a:ext cx="3500093" cy="9069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4" indent="0">
              <a:buNone/>
              <a:defRPr sz="2000" b="1"/>
            </a:lvl2pPr>
            <a:lvl3pPr marL="914170" indent="0">
              <a:buNone/>
              <a:defRPr sz="1800" b="1"/>
            </a:lvl3pPr>
            <a:lvl4pPr marL="1371254" indent="0">
              <a:buNone/>
              <a:defRPr sz="1600" b="1"/>
            </a:lvl4pPr>
            <a:lvl5pPr marL="1828338" indent="0">
              <a:buNone/>
              <a:defRPr sz="1600" b="1"/>
            </a:lvl5pPr>
            <a:lvl6pPr marL="2285422" indent="0">
              <a:buNone/>
              <a:defRPr sz="1600" b="1"/>
            </a:lvl6pPr>
            <a:lvl7pPr marL="2742506" indent="0">
              <a:buNone/>
              <a:defRPr sz="1600" b="1"/>
            </a:lvl7pPr>
            <a:lvl8pPr marL="3199592" indent="0">
              <a:buNone/>
              <a:defRPr sz="1600" b="1"/>
            </a:lvl8pPr>
            <a:lvl9pPr marL="3656676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96082" y="3083089"/>
            <a:ext cx="3500093" cy="560131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024079" y="2176166"/>
            <a:ext cx="3501468" cy="9069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4" indent="0">
              <a:buNone/>
              <a:defRPr sz="2000" b="1"/>
            </a:lvl2pPr>
            <a:lvl3pPr marL="914170" indent="0">
              <a:buNone/>
              <a:defRPr sz="1800" b="1"/>
            </a:lvl3pPr>
            <a:lvl4pPr marL="1371254" indent="0">
              <a:buNone/>
              <a:defRPr sz="1600" b="1"/>
            </a:lvl4pPr>
            <a:lvl5pPr marL="1828338" indent="0">
              <a:buNone/>
              <a:defRPr sz="1600" b="1"/>
            </a:lvl5pPr>
            <a:lvl6pPr marL="2285422" indent="0">
              <a:buNone/>
              <a:defRPr sz="1600" b="1"/>
            </a:lvl6pPr>
            <a:lvl7pPr marL="2742506" indent="0">
              <a:buNone/>
              <a:defRPr sz="1600" b="1"/>
            </a:lvl7pPr>
            <a:lvl8pPr marL="3199592" indent="0">
              <a:buNone/>
              <a:defRPr sz="1600" b="1"/>
            </a:lvl8pPr>
            <a:lvl9pPr marL="3656676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024079" y="3083089"/>
            <a:ext cx="3501468" cy="560131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2019/10/30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2019/10/30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2019/10/30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6086" y="387077"/>
            <a:ext cx="2606161" cy="16473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97137" y="387077"/>
            <a:ext cx="4428408" cy="829733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96086" y="2034390"/>
            <a:ext cx="2606161" cy="6650016"/>
          </a:xfrm>
        </p:spPr>
        <p:txBody>
          <a:bodyPr/>
          <a:lstStyle>
            <a:lvl1pPr marL="0" indent="0">
              <a:buNone/>
              <a:defRPr sz="1400"/>
            </a:lvl1pPr>
            <a:lvl2pPr marL="457084" indent="0">
              <a:buNone/>
              <a:defRPr sz="1200"/>
            </a:lvl2pPr>
            <a:lvl3pPr marL="914170" indent="0">
              <a:buNone/>
              <a:defRPr sz="1000"/>
            </a:lvl3pPr>
            <a:lvl4pPr marL="1371254" indent="0">
              <a:buNone/>
              <a:defRPr sz="900"/>
            </a:lvl4pPr>
            <a:lvl5pPr marL="1828338" indent="0">
              <a:buNone/>
              <a:defRPr sz="900"/>
            </a:lvl5pPr>
            <a:lvl6pPr marL="2285422" indent="0">
              <a:buNone/>
              <a:defRPr sz="900"/>
            </a:lvl6pPr>
            <a:lvl7pPr marL="2742506" indent="0">
              <a:buNone/>
              <a:defRPr sz="900"/>
            </a:lvl7pPr>
            <a:lvl8pPr marL="3199592" indent="0">
              <a:buNone/>
              <a:defRPr sz="900"/>
            </a:lvl8pPr>
            <a:lvl9pPr marL="3656676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2019/10/30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52700" y="6805294"/>
            <a:ext cx="4752975" cy="80340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552700" y="868667"/>
            <a:ext cx="4752975" cy="5833110"/>
          </a:xfrm>
        </p:spPr>
        <p:txBody>
          <a:bodyPr/>
          <a:lstStyle>
            <a:lvl1pPr marL="0" indent="0">
              <a:buNone/>
              <a:defRPr sz="3200"/>
            </a:lvl1pPr>
            <a:lvl2pPr marL="457084" indent="0">
              <a:buNone/>
              <a:defRPr sz="2800"/>
            </a:lvl2pPr>
            <a:lvl3pPr marL="914170" indent="0">
              <a:buNone/>
              <a:defRPr sz="2400"/>
            </a:lvl3pPr>
            <a:lvl4pPr marL="1371254" indent="0">
              <a:buNone/>
              <a:defRPr sz="2000"/>
            </a:lvl4pPr>
            <a:lvl5pPr marL="1828338" indent="0">
              <a:buNone/>
              <a:defRPr sz="2000"/>
            </a:lvl5pPr>
            <a:lvl6pPr marL="2285422" indent="0">
              <a:buNone/>
              <a:defRPr sz="2000"/>
            </a:lvl6pPr>
            <a:lvl7pPr marL="2742506" indent="0">
              <a:buNone/>
              <a:defRPr sz="2000"/>
            </a:lvl7pPr>
            <a:lvl8pPr marL="3199592" indent="0">
              <a:buNone/>
              <a:defRPr sz="2000"/>
            </a:lvl8pPr>
            <a:lvl9pPr marL="3656676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552700" y="7608701"/>
            <a:ext cx="4752975" cy="1140966"/>
          </a:xfrm>
        </p:spPr>
        <p:txBody>
          <a:bodyPr/>
          <a:lstStyle>
            <a:lvl1pPr marL="0" indent="0">
              <a:buNone/>
              <a:defRPr sz="1400"/>
            </a:lvl1pPr>
            <a:lvl2pPr marL="457084" indent="0">
              <a:buNone/>
              <a:defRPr sz="1200"/>
            </a:lvl2pPr>
            <a:lvl3pPr marL="914170" indent="0">
              <a:buNone/>
              <a:defRPr sz="1000"/>
            </a:lvl3pPr>
            <a:lvl4pPr marL="1371254" indent="0">
              <a:buNone/>
              <a:defRPr sz="900"/>
            </a:lvl4pPr>
            <a:lvl5pPr marL="1828338" indent="0">
              <a:buNone/>
              <a:defRPr sz="900"/>
            </a:lvl5pPr>
            <a:lvl6pPr marL="2285422" indent="0">
              <a:buNone/>
              <a:defRPr sz="900"/>
            </a:lvl6pPr>
            <a:lvl7pPr marL="2742506" indent="0">
              <a:buNone/>
              <a:defRPr sz="900"/>
            </a:lvl7pPr>
            <a:lvl8pPr marL="3199592" indent="0">
              <a:buNone/>
              <a:defRPr sz="900"/>
            </a:lvl8pPr>
            <a:lvl9pPr marL="3656676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2019/10/30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96084" y="389325"/>
            <a:ext cx="7129463" cy="1620309"/>
          </a:xfrm>
          <a:prstGeom prst="rect">
            <a:avLst/>
          </a:prstGeom>
        </p:spPr>
        <p:txBody>
          <a:bodyPr vert="horz" lIns="91417" tIns="45708" rIns="91417" bIns="45708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6084" y="2268437"/>
            <a:ext cx="7129463" cy="6415972"/>
          </a:xfrm>
          <a:prstGeom prst="rect">
            <a:avLst/>
          </a:prstGeom>
        </p:spPr>
        <p:txBody>
          <a:bodyPr vert="horz" lIns="91417" tIns="45708" rIns="91417" bIns="45708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96082" y="9010720"/>
            <a:ext cx="1848379" cy="517599"/>
          </a:xfrm>
          <a:prstGeom prst="rect">
            <a:avLst/>
          </a:prstGeom>
        </p:spPr>
        <p:txBody>
          <a:bodyPr vert="horz" lIns="91417" tIns="45708" rIns="91417" bIns="4570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2019/10/30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706560" y="9010720"/>
            <a:ext cx="2508515" cy="517599"/>
          </a:xfrm>
          <a:prstGeom prst="rect">
            <a:avLst/>
          </a:prstGeom>
        </p:spPr>
        <p:txBody>
          <a:bodyPr vert="horz" lIns="91417" tIns="45708" rIns="91417" bIns="4570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5677168" y="9010720"/>
            <a:ext cx="1848379" cy="517599"/>
          </a:xfrm>
          <a:prstGeom prst="rect">
            <a:avLst/>
          </a:prstGeom>
        </p:spPr>
        <p:txBody>
          <a:bodyPr vert="horz" lIns="91417" tIns="45708" rIns="91417" bIns="4570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17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14" indent="-342814" algn="l" defTabSz="914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62" indent="-285678" algn="l" defTabSz="91417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11" indent="-228542" algn="l" defTabSz="91417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796" indent="-228542" algn="l" defTabSz="91417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880" indent="-228542" algn="l" defTabSz="91417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64" indent="-228542" algn="l" defTabSz="91417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48" indent="-228542" algn="l" defTabSz="91417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34" indent="-228542" algn="l" defTabSz="91417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18" indent="-228542" algn="l" defTabSz="91417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1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4" algn="l" defTabSz="9141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70" algn="l" defTabSz="9141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54" algn="l" defTabSz="9141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38" algn="l" defTabSz="9141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22" algn="l" defTabSz="9141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06" algn="l" defTabSz="9141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592" algn="l" defTabSz="9141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76" algn="l" defTabSz="9141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图片 7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0412" y="756468"/>
            <a:ext cx="7200800" cy="4536505"/>
          </a:xfrm>
          <a:prstGeom prst="rect">
            <a:avLst/>
          </a:prstGeom>
        </p:spPr>
      </p:pic>
      <p:sp>
        <p:nvSpPr>
          <p:cNvPr id="44" name="文本框 43"/>
          <p:cNvSpPr txBox="1"/>
          <p:nvPr/>
        </p:nvSpPr>
        <p:spPr>
          <a:xfrm>
            <a:off x="3024709" y="201915"/>
            <a:ext cx="2180359" cy="338530"/>
          </a:xfrm>
          <a:prstGeom prst="rect">
            <a:avLst/>
          </a:prstGeom>
          <a:noFill/>
        </p:spPr>
        <p:txBody>
          <a:bodyPr wrap="none" lIns="91417" tIns="45708" rIns="91417" bIns="45708" rtlCol="0">
            <a:spAutoFit/>
          </a:bodyPr>
          <a:lstStyle/>
          <a:p>
            <a:r>
              <a:rPr kumimoji="1" lang="en-US" altLang="zh-CN" sz="1600" b="1" dirty="0" smtClean="0">
                <a:latin typeface="Arial"/>
                <a:cs typeface="Arial"/>
              </a:rPr>
              <a:t>Additional </a:t>
            </a:r>
            <a:r>
              <a:rPr kumimoji="1" lang="en-US" altLang="zh-CN" sz="1600" b="1" dirty="0">
                <a:latin typeface="Arial"/>
                <a:cs typeface="Arial"/>
              </a:rPr>
              <a:t>Figure </a:t>
            </a:r>
            <a:r>
              <a:rPr kumimoji="1" lang="en-US" altLang="zh-CN" sz="1600" b="1" smtClean="0">
                <a:latin typeface="Arial"/>
                <a:cs typeface="Arial"/>
              </a:rPr>
              <a:t>S1</a:t>
            </a:r>
            <a:endParaRPr kumimoji="1" lang="zh-CN" altLang="en-US" sz="1600" b="1" dirty="0">
              <a:latin typeface="Arial"/>
              <a:cs typeface="Arial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216396" y="592733"/>
            <a:ext cx="314275" cy="307752"/>
          </a:xfrm>
          <a:prstGeom prst="rect">
            <a:avLst/>
          </a:prstGeom>
          <a:noFill/>
        </p:spPr>
        <p:txBody>
          <a:bodyPr wrap="none" lIns="91417" tIns="45708" rIns="91417" bIns="45708" rtlCol="0">
            <a:spAutoFit/>
          </a:bodyPr>
          <a:lstStyle/>
          <a:p>
            <a:r>
              <a:rPr kumimoji="1" lang="en-US" altLang="zh-CN" sz="1400" b="1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endParaRPr kumimoji="1" lang="zh-CN" altLang="en-US" sz="1400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104" name="Picture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200000">
            <a:off x="1728565" y="3564780"/>
            <a:ext cx="4320478" cy="7632848"/>
          </a:xfrm>
          <a:prstGeom prst="rect">
            <a:avLst/>
          </a:prstGeom>
        </p:spPr>
      </p:pic>
      <p:sp>
        <p:nvSpPr>
          <p:cNvPr id="105" name="文本框 104"/>
          <p:cNvSpPr txBox="1"/>
          <p:nvPr/>
        </p:nvSpPr>
        <p:spPr>
          <a:xfrm>
            <a:off x="72380" y="5489277"/>
            <a:ext cx="314275" cy="307752"/>
          </a:xfrm>
          <a:prstGeom prst="rect">
            <a:avLst/>
          </a:prstGeom>
          <a:noFill/>
        </p:spPr>
        <p:txBody>
          <a:bodyPr wrap="none" lIns="91417" tIns="45708" rIns="91417" bIns="45708" rtlCol="0">
            <a:spAutoFit/>
          </a:bodyPr>
          <a:lstStyle/>
          <a:p>
            <a:r>
              <a:rPr kumimoji="1" lang="en-US" altLang="zh-CN" sz="1400" b="1" dirty="0">
                <a:solidFill>
                  <a:srgbClr val="000000"/>
                </a:solidFill>
                <a:latin typeface="Arial"/>
                <a:cs typeface="Arial"/>
              </a:rPr>
              <a:t>B</a:t>
            </a:r>
            <a:endParaRPr kumimoji="1" lang="zh-CN" altLang="en-US" sz="1400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16152" y="102673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071606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/>
          <a:srcRect l="2486" t="41947" r="24" b="-593"/>
          <a:stretch/>
        </p:blipFill>
        <p:spPr>
          <a:xfrm>
            <a:off x="4752900" y="469469"/>
            <a:ext cx="3096344" cy="928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print"/>
          <a:srcRect t="215" b="61584"/>
          <a:stretch/>
        </p:blipFill>
        <p:spPr>
          <a:xfrm>
            <a:off x="360412" y="576000"/>
            <a:ext cx="3600400" cy="66096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72380" y="180405"/>
            <a:ext cx="284469" cy="307752"/>
          </a:xfrm>
          <a:prstGeom prst="rect">
            <a:avLst/>
          </a:prstGeom>
          <a:noFill/>
        </p:spPr>
        <p:txBody>
          <a:bodyPr wrap="none" lIns="91417" tIns="45708" rIns="91417" bIns="45708" rtlCol="0">
            <a:spAutoFit/>
          </a:bodyPr>
          <a:lstStyle/>
          <a:p>
            <a:r>
              <a:rPr kumimoji="1" lang="en-US" altLang="zh-CN" sz="1400" b="1" dirty="0" smtClean="0">
                <a:solidFill>
                  <a:srgbClr val="000000"/>
                </a:solidFill>
                <a:latin typeface="Arial"/>
                <a:cs typeface="Arial"/>
              </a:rPr>
              <a:t>c</a:t>
            </a:r>
            <a:endParaRPr kumimoji="1" lang="zh-CN" altLang="en-US" sz="1400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62962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>
            <a:lumMod val="50000"/>
            <a:lumOff val="50000"/>
          </a:schemeClr>
        </a:solidFill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119326</TotalTime>
  <Words>8</Words>
  <Application>Microsoft Office PowerPoint</Application>
  <PresentationFormat>Custom</PresentationFormat>
  <Paragraphs>6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主题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ws</dc:creator>
  <cp:lastModifiedBy>0013914</cp:lastModifiedBy>
  <cp:revision>2689</cp:revision>
  <cp:lastPrinted>2017-04-25T03:07:14Z</cp:lastPrinted>
  <dcterms:created xsi:type="dcterms:W3CDTF">2013-08-19T03:15:55Z</dcterms:created>
  <dcterms:modified xsi:type="dcterms:W3CDTF">2019-10-30T06:41:53Z</dcterms:modified>
</cp:coreProperties>
</file>