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938" r:id="rId3"/>
    <p:sldId id="263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611235-F7BA-4844-8422-C335252FC8D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A617A9D7-F1E5-4B7A-BC83-484CCA22A16D}">
      <dgm:prSet phldrT="[Text]" custT="1"/>
      <dgm:spPr>
        <a:solidFill>
          <a:schemeClr val="bg1"/>
        </a:solidFill>
      </dgm:spPr>
      <dgm:t>
        <a:bodyPr/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dirty="0"/>
            <a:t>Lower confidence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0" dirty="0"/>
            <a:t>(level of confidence depends on the availability of clinical data)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dirty="0"/>
            <a:t>BCS II-IV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dirty="0"/>
            <a:t>Multiple elimination pathways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dirty="0"/>
            <a:t>Transporter and non-CYP-mediated exposure</a:t>
          </a:r>
        </a:p>
      </dgm:t>
    </dgm:pt>
    <dgm:pt modelId="{7D9052ED-73F7-417C-B513-6F3F35C5D47C}" type="parTrans" cxnId="{7C3EFDD1-7137-40DF-B156-90252FE435A7}">
      <dgm:prSet/>
      <dgm:spPr/>
      <dgm:t>
        <a:bodyPr/>
        <a:lstStyle/>
        <a:p>
          <a:endParaRPr lang="en-US" sz="1200"/>
        </a:p>
      </dgm:t>
    </dgm:pt>
    <dgm:pt modelId="{0BBAB063-619D-4E0A-8AE5-137B71C322AC}" type="sibTrans" cxnId="{7C3EFDD1-7137-40DF-B156-90252FE435A7}">
      <dgm:prSet/>
      <dgm:spPr/>
      <dgm:t>
        <a:bodyPr/>
        <a:lstStyle/>
        <a:p>
          <a:endParaRPr lang="en-US" sz="1200"/>
        </a:p>
      </dgm:t>
    </dgm:pt>
    <dgm:pt modelId="{60353078-7ABD-456E-BE3A-86014820E05A}">
      <dgm:prSet phldrT="[Text]" custT="1"/>
      <dgm:spPr/>
      <dgm:t>
        <a:bodyPr/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dirty="0"/>
            <a:t>High confidence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dirty="0"/>
            <a:t>BCS I (No transporters, absorption does not limit exposure)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dirty="0"/>
            <a:t>Single major pathway - CYP-mediated metabolism</a:t>
          </a:r>
        </a:p>
      </dgm:t>
    </dgm:pt>
    <dgm:pt modelId="{647464E1-31EA-4B79-B2FF-4B5D8F1365B6}" type="parTrans" cxnId="{AFDFFB67-49A4-4443-B708-6736996399C6}">
      <dgm:prSet/>
      <dgm:spPr/>
      <dgm:t>
        <a:bodyPr/>
        <a:lstStyle/>
        <a:p>
          <a:endParaRPr lang="en-US" sz="1200"/>
        </a:p>
      </dgm:t>
    </dgm:pt>
    <dgm:pt modelId="{4139B530-2B2D-450D-862A-E4693EF191BF}" type="sibTrans" cxnId="{AFDFFB67-49A4-4443-B708-6736996399C6}">
      <dgm:prSet/>
      <dgm:spPr/>
      <dgm:t>
        <a:bodyPr/>
        <a:lstStyle/>
        <a:p>
          <a:endParaRPr lang="en-US" sz="1200"/>
        </a:p>
      </dgm:t>
    </dgm:pt>
    <dgm:pt modelId="{BC806055-CC35-4BF1-9284-AF188DF25567}" type="pres">
      <dgm:prSet presAssocID="{9F611235-F7BA-4844-8422-C335252FC8D7}" presName="arrowDiagram" presStyleCnt="0">
        <dgm:presLayoutVars>
          <dgm:chMax val="5"/>
          <dgm:dir/>
          <dgm:resizeHandles val="exact"/>
        </dgm:presLayoutVars>
      </dgm:prSet>
      <dgm:spPr/>
    </dgm:pt>
    <dgm:pt modelId="{EA9D28B4-9ACE-419C-94AC-AC828BFBA8BC}" type="pres">
      <dgm:prSet presAssocID="{9F611235-F7BA-4844-8422-C335252FC8D7}" presName="arrow" presStyleLbl="bgShp" presStyleIdx="0" presStyleCnt="1" custScaleX="196699"/>
      <dgm:spPr/>
    </dgm:pt>
    <dgm:pt modelId="{0CA5D261-5C99-44DC-882A-3558D759B6DD}" type="pres">
      <dgm:prSet presAssocID="{9F611235-F7BA-4844-8422-C335252FC8D7}" presName="arrowDiagram2" presStyleCnt="0"/>
      <dgm:spPr/>
    </dgm:pt>
    <dgm:pt modelId="{BB7184A8-FE94-4F02-BE67-3063BA92A35A}" type="pres">
      <dgm:prSet presAssocID="{A617A9D7-F1E5-4B7A-BC83-484CCA22A16D}" presName="bullet2a" presStyleLbl="node1" presStyleIdx="0" presStyleCnt="2" custLinFactX="-500000" custLinFactY="47040" custLinFactNeighborX="-562411" custLinFactNeighborY="100000"/>
      <dgm:spPr/>
    </dgm:pt>
    <dgm:pt modelId="{DFD0D597-D292-41B5-9809-1C523F6762BF}" type="pres">
      <dgm:prSet presAssocID="{A617A9D7-F1E5-4B7A-BC83-484CCA22A16D}" presName="textBox2a" presStyleLbl="revTx" presStyleIdx="0" presStyleCnt="2" custScaleX="278559" custScaleY="84470" custLinFactX="-100000" custLinFactY="-40940" custLinFactNeighborX="-161637" custLinFactNeighborY="-100000">
        <dgm:presLayoutVars>
          <dgm:bulletEnabled val="1"/>
        </dgm:presLayoutVars>
      </dgm:prSet>
      <dgm:spPr/>
    </dgm:pt>
    <dgm:pt modelId="{0124C720-5176-412B-8F42-558885E29EFE}" type="pres">
      <dgm:prSet presAssocID="{60353078-7ABD-456E-BE3A-86014820E05A}" presName="bullet2b" presStyleLbl="node1" presStyleIdx="1" presStyleCnt="2" custScaleX="141696" custScaleY="166678" custLinFactX="333124" custLinFactNeighborX="400000" custLinFactNeighborY="-56766"/>
      <dgm:spPr/>
    </dgm:pt>
    <dgm:pt modelId="{7F22B80E-F70A-4226-AFFE-8B3D0CB9816D}" type="pres">
      <dgm:prSet presAssocID="{60353078-7ABD-456E-BE3A-86014820E05A}" presName="textBox2b" presStyleLbl="revTx" presStyleIdx="1" presStyleCnt="2" custScaleX="423967" custScaleY="51533" custLinFactX="2349" custLinFactNeighborX="100000" custLinFactNeighborY="2113">
        <dgm:presLayoutVars>
          <dgm:bulletEnabled val="1"/>
        </dgm:presLayoutVars>
      </dgm:prSet>
      <dgm:spPr/>
    </dgm:pt>
  </dgm:ptLst>
  <dgm:cxnLst>
    <dgm:cxn modelId="{804A763F-DAC6-4C45-AE77-C6F410C39A1B}" type="presOf" srcId="{9F611235-F7BA-4844-8422-C335252FC8D7}" destId="{BC806055-CC35-4BF1-9284-AF188DF25567}" srcOrd="0" destOrd="0" presId="urn:microsoft.com/office/officeart/2005/8/layout/arrow2"/>
    <dgm:cxn modelId="{AFDFFB67-49A4-4443-B708-6736996399C6}" srcId="{9F611235-F7BA-4844-8422-C335252FC8D7}" destId="{60353078-7ABD-456E-BE3A-86014820E05A}" srcOrd="1" destOrd="0" parTransId="{647464E1-31EA-4B79-B2FF-4B5D8F1365B6}" sibTransId="{4139B530-2B2D-450D-862A-E4693EF191BF}"/>
    <dgm:cxn modelId="{7F3B0D56-0927-442B-B88E-836B19602D11}" type="presOf" srcId="{A617A9D7-F1E5-4B7A-BC83-484CCA22A16D}" destId="{DFD0D597-D292-41B5-9809-1C523F6762BF}" srcOrd="0" destOrd="0" presId="urn:microsoft.com/office/officeart/2005/8/layout/arrow2"/>
    <dgm:cxn modelId="{7C3EFDD1-7137-40DF-B156-90252FE435A7}" srcId="{9F611235-F7BA-4844-8422-C335252FC8D7}" destId="{A617A9D7-F1E5-4B7A-BC83-484CCA22A16D}" srcOrd="0" destOrd="0" parTransId="{7D9052ED-73F7-417C-B513-6F3F35C5D47C}" sibTransId="{0BBAB063-619D-4E0A-8AE5-137B71C322AC}"/>
    <dgm:cxn modelId="{3088C6D9-D3E3-428C-AF60-431F9AADE185}" type="presOf" srcId="{60353078-7ABD-456E-BE3A-86014820E05A}" destId="{7F22B80E-F70A-4226-AFFE-8B3D0CB9816D}" srcOrd="0" destOrd="0" presId="urn:microsoft.com/office/officeart/2005/8/layout/arrow2"/>
    <dgm:cxn modelId="{5CC982EA-19F6-4C48-80F4-16C1D49742D0}" type="presParOf" srcId="{BC806055-CC35-4BF1-9284-AF188DF25567}" destId="{EA9D28B4-9ACE-419C-94AC-AC828BFBA8BC}" srcOrd="0" destOrd="0" presId="urn:microsoft.com/office/officeart/2005/8/layout/arrow2"/>
    <dgm:cxn modelId="{D4429BEF-B719-439C-847C-ACC080CE16E5}" type="presParOf" srcId="{BC806055-CC35-4BF1-9284-AF188DF25567}" destId="{0CA5D261-5C99-44DC-882A-3558D759B6DD}" srcOrd="1" destOrd="0" presId="urn:microsoft.com/office/officeart/2005/8/layout/arrow2"/>
    <dgm:cxn modelId="{D276C546-9CDF-415F-B793-F358ADACFCB0}" type="presParOf" srcId="{0CA5D261-5C99-44DC-882A-3558D759B6DD}" destId="{BB7184A8-FE94-4F02-BE67-3063BA92A35A}" srcOrd="0" destOrd="0" presId="urn:microsoft.com/office/officeart/2005/8/layout/arrow2"/>
    <dgm:cxn modelId="{D500F93C-3D34-4E76-B872-5E55E00A5A83}" type="presParOf" srcId="{0CA5D261-5C99-44DC-882A-3558D759B6DD}" destId="{DFD0D597-D292-41B5-9809-1C523F6762BF}" srcOrd="1" destOrd="0" presId="urn:microsoft.com/office/officeart/2005/8/layout/arrow2"/>
    <dgm:cxn modelId="{298D9F5C-A338-4D60-8117-4CDEE062CB04}" type="presParOf" srcId="{0CA5D261-5C99-44DC-882A-3558D759B6DD}" destId="{0124C720-5176-412B-8F42-558885E29EFE}" srcOrd="2" destOrd="0" presId="urn:microsoft.com/office/officeart/2005/8/layout/arrow2"/>
    <dgm:cxn modelId="{B1480CD3-2F3E-4E24-BF16-D138EFB33298}" type="presParOf" srcId="{0CA5D261-5C99-44DC-882A-3558D759B6DD}" destId="{7F22B80E-F70A-4226-AFFE-8B3D0CB9816D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28B4-9ACE-419C-94AC-AC828BFBA8BC}">
      <dsp:nvSpPr>
        <dsp:cNvPr id="0" name=""/>
        <dsp:cNvSpPr/>
      </dsp:nvSpPr>
      <dsp:spPr>
        <a:xfrm>
          <a:off x="1296133" y="0"/>
          <a:ext cx="8116917" cy="257910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184A8-FE94-4F02-BE67-3063BA92A35A}">
      <dsp:nvSpPr>
        <dsp:cNvPr id="0" name=""/>
        <dsp:cNvSpPr/>
      </dsp:nvSpPr>
      <dsp:spPr>
        <a:xfrm>
          <a:off x="2716296" y="1617981"/>
          <a:ext cx="144429" cy="1444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0D597-D292-41B5-9809-1C523F6762BF}">
      <dsp:nvSpPr>
        <dsp:cNvPr id="0" name=""/>
        <dsp:cNvSpPr/>
      </dsp:nvSpPr>
      <dsp:spPr>
        <a:xfrm>
          <a:off x="0" y="11200"/>
          <a:ext cx="3735851" cy="930249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53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Lower confidence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 dirty="0"/>
            <a:t>(level of confidence depends on the availability of clinical data)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BCS II-IV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Multiple elimination pathways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kern="1200" dirty="0"/>
            <a:t>Transporter and non-CYP-mediated exposure</a:t>
          </a:r>
        </a:p>
      </dsp:txBody>
      <dsp:txXfrm>
        <a:off x="0" y="11200"/>
        <a:ext cx="3735851" cy="930249"/>
      </dsp:txXfrm>
    </dsp:sp>
    <dsp:sp modelId="{0124C720-5176-412B-8F42-558885E29EFE}">
      <dsp:nvSpPr>
        <dsp:cNvPr id="0" name=""/>
        <dsp:cNvSpPr/>
      </dsp:nvSpPr>
      <dsp:spPr>
        <a:xfrm>
          <a:off x="7345106" y="524845"/>
          <a:ext cx="350830" cy="4126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22B80E-F70A-4226-AFFE-8B3D0CB9816D}">
      <dsp:nvSpPr>
        <dsp:cNvPr id="0" name=""/>
        <dsp:cNvSpPr/>
      </dsp:nvSpPr>
      <dsp:spPr>
        <a:xfrm>
          <a:off x="4905571" y="1321569"/>
          <a:ext cx="5685968" cy="8798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195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High confidence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BCS I (No transporters, absorption does not limit exposure)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kern="1200" dirty="0"/>
            <a:t>Single major pathway - CYP-mediated metabolism</a:t>
          </a:r>
        </a:p>
      </dsp:txBody>
      <dsp:txXfrm>
        <a:off x="4905571" y="1321569"/>
        <a:ext cx="5685968" cy="87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1803C-6ACC-4D64-8177-664C3D6857CF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824F0-95B7-473E-B8CF-85789121FAE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04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7363" y="357188"/>
            <a:ext cx="4513262" cy="2538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B60CF0-83DA-4DE9-AC06-29EA5BCF9E7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634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7363" y="357188"/>
            <a:ext cx="4513262" cy="2538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B60CF0-83DA-4DE9-AC06-29EA5BCF9E7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96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75" y="387350"/>
            <a:ext cx="4899025" cy="2755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Assumptions: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rationale: eg, no efflux in intestine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Sensitivity analysis: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the estimated parameter the only sensitive parameter impacting the observed data?, to identify most sensitive parameters on which to do uncertainty analysis.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Solubility and permeability: correlated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UA: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cover for uncertainties in sensitive in vitro parameters: eg, inhibition constants, fm,CYP or estimated parameters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182E2C-AC48-45A1-A539-1D63FC6BDE45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52328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2328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591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FA034-609D-463B-821A-1CCA6D4E1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1E7975-46E8-4984-AE67-12CB5DEC8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7E872-5003-4C62-9E5B-FC3F957A6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293BC-1181-4261-8A3E-FD829C26B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5C59F-A07A-49B9-A5FB-9B7BAD776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75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CD5D0-D93C-4D38-9F3A-ACBACA84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F25241-5702-441B-8513-BAAE522BA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D118A-CBD6-4BAB-B975-A2FD0638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4015B-5B9A-464A-9F5B-90F1A0E23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85DEA-3D6B-4F77-9996-47C56B33E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7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7331CD-0384-451D-9DEE-09FE9623C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16A5D-5BA9-4C02-B6D7-0ED8EEE97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13E12-3CCB-470A-8A1C-85B21AE24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29D22-3684-4F8A-984A-849D268FB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C3E5C-4A49-4EA8-BF7C-C05D21255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6551F-0F35-4609-AF15-2EB5FC739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79944-852E-48C5-A24A-776A36A2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2E456-3EC5-4CC5-B32A-5EE3C92F1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82E56-E137-49E2-8CEA-9E9CA745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13829-EBE3-49CA-983E-445978D2F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3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5497F-20EE-4EC0-8D67-EC1A66951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8DF73-7F92-4825-AC19-C3693E92B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B024E-755D-4614-A357-A4D64877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A0889-21BF-4B98-91CF-8215D9825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C8F75-20D1-4887-97B0-35A65C8C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181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79AC6-FC02-4932-B915-29820572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A637D-8999-429A-9EF0-3EE80F192B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D429C-35D6-41E8-86F7-21773ABAC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FD63C-A5AA-4244-9BB6-4C07A5988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1E9267-2E82-4EEE-AFEA-04531046B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988B2-2151-4F02-9B3E-3AC6AB439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0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B108A-AD6C-4758-8397-B589B4DB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3812F-32A7-42B9-A2AC-6C7A7582FB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E45C8-FA8D-47B8-95B1-0B05656FA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4A8A7A-ED6E-4F60-BFF9-3047E25834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D6F262-B18B-4CFF-B61A-B470807D9D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7A8D36-DFEF-405E-ACCB-1CE5B9E47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02C7FF-1544-4DFB-8AC0-F81D896C0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35FAEC-8482-4277-8208-2C760A43B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97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73EEF-2FE2-4CD6-956F-1E9096E39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DE2CA-D2E0-4D9E-AC39-629C00665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4A857-5DD8-4DC2-9637-FB4FF1DE8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DB34C-C223-4AE0-A88B-D5237A4CC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10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C03F29-C04D-4F39-A74F-149D4D369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3BD6E9-5B3E-4122-9859-E4D6BBB7D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12F3E-0CCA-48C1-AF48-1AF5FDBB5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844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26D3-4104-4F28-9CB3-1114DA36E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AA3E3-0647-4649-9898-0D8A2BE23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FC415-205C-4626-A745-F134ACF7E0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B05C4-96CE-49B1-A91C-65F61EF1D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55689-45DB-4866-BC0D-162072B23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F081D-09DA-424D-AB04-75F6CF126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761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5C796-A2DF-4186-8860-75C26EC12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D408A4-DB76-47F0-89CC-93A16F92C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E1611D-4EBA-461B-8F80-A9D049D11A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F047CF-D2DE-46EA-AE77-E682AD15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84364-6331-47F7-BA66-8248B5529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C5A08-4552-4DE2-A559-DD6DCBEB3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30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83B303-2E79-4574-BD61-5234CDB7C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29E91-CF46-4949-8154-6EB455129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F714F-E23E-41D9-934A-119B7A7C64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57C23-B7B8-46E4-BF9D-F56B00C3B9F4}" type="datetimeFigureOut">
              <a:rPr lang="de-DE" smtClean="0"/>
              <a:t>31.05.2019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93CCE-683E-4E4B-BB2B-56D0E74A6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BDA92-3F12-4BAB-9BCB-328BC62D7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CB88B-CE85-4858-A060-EE7B6AD8DB1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94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Related image">
            <a:extLst>
              <a:ext uri="{FF2B5EF4-FFF2-40B4-BE49-F238E27FC236}">
                <a16:creationId xmlns:a16="http://schemas.microsoft.com/office/drawing/2014/main" id="{0B75A470-40D0-4347-ACB0-9794E0A00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1" t="52488"/>
          <a:stretch/>
        </p:blipFill>
        <p:spPr bwMode="auto">
          <a:xfrm rot="725890">
            <a:off x="5379979" y="2186290"/>
            <a:ext cx="2098948" cy="146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1" name="Table 80">
            <a:extLst>
              <a:ext uri="{FF2B5EF4-FFF2-40B4-BE49-F238E27FC236}">
                <a16:creationId xmlns:a16="http://schemas.microsoft.com/office/drawing/2014/main" id="{A609E8CA-E6FA-47FF-8424-537CEAFDC8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21714" y="5035811"/>
          <a:ext cx="5354143" cy="13716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26871">
                  <a:extLst>
                    <a:ext uri="{9D8B030D-6E8A-4147-A177-3AD203B41FA5}">
                      <a16:colId xmlns:a16="http://schemas.microsoft.com/office/drawing/2014/main" val="3028943102"/>
                    </a:ext>
                  </a:extLst>
                </a:gridCol>
                <a:gridCol w="4127272">
                  <a:extLst>
                    <a:ext uri="{9D8B030D-6E8A-4147-A177-3AD203B41FA5}">
                      <a16:colId xmlns:a16="http://schemas.microsoft.com/office/drawing/2014/main" val="14092969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f</a:t>
                      </a:r>
                      <a:r>
                        <a:rPr lang="de-DE" sz="1200" baseline="-25000" dirty="0"/>
                        <a:t>abs</a:t>
                      </a:r>
                      <a:endParaRPr lang="de-DE" sz="1200" b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Fraction absorbed</a:t>
                      </a:r>
                      <a:endParaRPr kumimoji="0" lang="de-DE" sz="1200" b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2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f</a:t>
                      </a:r>
                      <a:r>
                        <a:rPr lang="de-DE" sz="1200" kern="1200" baseline="-25000" dirty="0"/>
                        <a:t>g</a:t>
                      </a:r>
                      <a:endParaRPr lang="de-DE" sz="1200" b="0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Fraction of absorbed dose escaping intestinal loss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724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</a:t>
                      </a:r>
                      <a:r>
                        <a:rPr lang="de-DE" sz="1200" kern="1200" baseline="-25000" dirty="0"/>
                        <a:t>g</a:t>
                      </a:r>
                      <a:r>
                        <a:rPr lang="de-DE" sz="1200" dirty="0"/>
                        <a:t> = (f</a:t>
                      </a:r>
                      <a:r>
                        <a:rPr lang="de-DE" sz="1200" baseline="-25000" dirty="0"/>
                        <a:t>abs</a:t>
                      </a:r>
                      <a:r>
                        <a:rPr lang="de-DE" sz="1200" dirty="0"/>
                        <a:t>*f</a:t>
                      </a:r>
                      <a:r>
                        <a:rPr lang="de-DE" sz="1200" baseline="-25000" dirty="0"/>
                        <a:t>g</a:t>
                      </a:r>
                      <a:r>
                        <a:rPr lang="de-DE" sz="1200" dirty="0"/>
                        <a:t>)</a:t>
                      </a:r>
                      <a:endParaRPr kumimoji="0" lang="de-DE" sz="120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Gut bioavailability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35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F</a:t>
                      </a:r>
                      <a:r>
                        <a:rPr lang="de-DE" sz="1200" kern="1200" baseline="-25000" dirty="0"/>
                        <a:t>h</a:t>
                      </a:r>
                      <a:r>
                        <a:rPr lang="de-DE" sz="12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Fraction escaping hepatic metabolism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579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Bioavailability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3237517"/>
                  </a:ext>
                </a:extLst>
              </a:tr>
            </a:tbl>
          </a:graphicData>
        </a:graphic>
      </p:graphicFrame>
      <p:grpSp>
        <p:nvGrpSpPr>
          <p:cNvPr id="82" name="Group 81">
            <a:extLst>
              <a:ext uri="{FF2B5EF4-FFF2-40B4-BE49-F238E27FC236}">
                <a16:creationId xmlns:a16="http://schemas.microsoft.com/office/drawing/2014/main" id="{26F27545-995F-4E20-8C2D-62E0BB19154F}"/>
              </a:ext>
            </a:extLst>
          </p:cNvPr>
          <p:cNvGrpSpPr/>
          <p:nvPr/>
        </p:nvGrpSpPr>
        <p:grpSpPr>
          <a:xfrm>
            <a:off x="1976534" y="935603"/>
            <a:ext cx="8005666" cy="5617597"/>
            <a:chOff x="1147664" y="596591"/>
            <a:chExt cx="8005666" cy="561759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9C10097-848C-4C99-BD94-1E723BA09342}"/>
                </a:ext>
              </a:extLst>
            </p:cNvPr>
            <p:cNvGrpSpPr/>
            <p:nvPr/>
          </p:nvGrpSpPr>
          <p:grpSpPr>
            <a:xfrm>
              <a:off x="1372299" y="741467"/>
              <a:ext cx="7781031" cy="4122919"/>
              <a:chOff x="999075" y="1248286"/>
              <a:chExt cx="7781031" cy="4122919"/>
            </a:xfrm>
          </p:grpSpPr>
          <p:sp>
            <p:nvSpPr>
              <p:cNvPr id="85" name="Arrow: Right 84">
                <a:extLst>
                  <a:ext uri="{FF2B5EF4-FFF2-40B4-BE49-F238E27FC236}">
                    <a16:creationId xmlns:a16="http://schemas.microsoft.com/office/drawing/2014/main" id="{F1733955-F35D-485A-A9D0-A0B6C6A2EE5A}"/>
                  </a:ext>
                </a:extLst>
              </p:cNvPr>
              <p:cNvSpPr/>
              <p:nvPr/>
            </p:nvSpPr>
            <p:spPr bwMode="gray">
              <a:xfrm rot="5400000">
                <a:off x="-179881" y="3237000"/>
                <a:ext cx="3660924" cy="166078"/>
              </a:xfrm>
              <a:prstGeom prst="rightArrow">
                <a:avLst/>
              </a:prstGeom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feld 10">
                <a:extLst>
                  <a:ext uri="{FF2B5EF4-FFF2-40B4-BE49-F238E27FC236}">
                    <a16:creationId xmlns:a16="http://schemas.microsoft.com/office/drawing/2014/main" id="{AD1A433C-1DEF-4B52-A4BE-1AF66521D15B}"/>
                  </a:ext>
                </a:extLst>
              </p:cNvPr>
              <p:cNvSpPr txBox="1"/>
              <p:nvPr/>
            </p:nvSpPr>
            <p:spPr bwMode="gray">
              <a:xfrm>
                <a:off x="5446408" y="3722534"/>
                <a:ext cx="602362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1-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87" name="Textfeld 12">
                <a:extLst>
                  <a:ext uri="{FF2B5EF4-FFF2-40B4-BE49-F238E27FC236}">
                    <a16:creationId xmlns:a16="http://schemas.microsoft.com/office/drawing/2014/main" id="{CF74DD86-15BE-46A7-9BF3-377F64C0EBEB}"/>
                  </a:ext>
                </a:extLst>
              </p:cNvPr>
              <p:cNvSpPr txBox="1"/>
              <p:nvPr/>
            </p:nvSpPr>
            <p:spPr bwMode="gray">
              <a:xfrm>
                <a:off x="6633742" y="2955332"/>
                <a:ext cx="1669356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F =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abs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*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*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D7649BD0-B1E6-4ECB-9165-E234EF3AAA34}"/>
                  </a:ext>
                </a:extLst>
              </p:cNvPr>
              <p:cNvSpPr/>
              <p:nvPr/>
            </p:nvSpPr>
            <p:spPr bwMode="gray">
              <a:xfrm>
                <a:off x="5019869" y="2304661"/>
                <a:ext cx="3760237" cy="2435290"/>
              </a:xfrm>
              <a:custGeom>
                <a:avLst/>
                <a:gdLst>
                  <a:gd name="connsiteX0" fmla="*/ 55984 w 3760237"/>
                  <a:gd name="connsiteY0" fmla="*/ 830425 h 2435290"/>
                  <a:gd name="connsiteX1" fmla="*/ 74645 w 3760237"/>
                  <a:gd name="connsiteY1" fmla="*/ 783772 h 2435290"/>
                  <a:gd name="connsiteX2" fmla="*/ 93307 w 3760237"/>
                  <a:gd name="connsiteY2" fmla="*/ 699796 h 2435290"/>
                  <a:gd name="connsiteX3" fmla="*/ 139960 w 3760237"/>
                  <a:gd name="connsiteY3" fmla="*/ 643812 h 2435290"/>
                  <a:gd name="connsiteX4" fmla="*/ 158621 w 3760237"/>
                  <a:gd name="connsiteY4" fmla="*/ 615821 h 2435290"/>
                  <a:gd name="connsiteX5" fmla="*/ 177282 w 3760237"/>
                  <a:gd name="connsiteY5" fmla="*/ 559837 h 2435290"/>
                  <a:gd name="connsiteX6" fmla="*/ 214604 w 3760237"/>
                  <a:gd name="connsiteY6" fmla="*/ 503853 h 2435290"/>
                  <a:gd name="connsiteX7" fmla="*/ 242596 w 3760237"/>
                  <a:gd name="connsiteY7" fmla="*/ 447870 h 2435290"/>
                  <a:gd name="connsiteX8" fmla="*/ 270588 w 3760237"/>
                  <a:gd name="connsiteY8" fmla="*/ 429208 h 2435290"/>
                  <a:gd name="connsiteX9" fmla="*/ 307911 w 3760237"/>
                  <a:gd name="connsiteY9" fmla="*/ 382555 h 2435290"/>
                  <a:gd name="connsiteX10" fmla="*/ 326572 w 3760237"/>
                  <a:gd name="connsiteY10" fmla="*/ 354563 h 2435290"/>
                  <a:gd name="connsiteX11" fmla="*/ 382555 w 3760237"/>
                  <a:gd name="connsiteY11" fmla="*/ 317241 h 2435290"/>
                  <a:gd name="connsiteX12" fmla="*/ 457200 w 3760237"/>
                  <a:gd name="connsiteY12" fmla="*/ 261257 h 2435290"/>
                  <a:gd name="connsiteX13" fmla="*/ 485192 w 3760237"/>
                  <a:gd name="connsiteY13" fmla="*/ 251927 h 2435290"/>
                  <a:gd name="connsiteX14" fmla="*/ 531845 w 3760237"/>
                  <a:gd name="connsiteY14" fmla="*/ 214604 h 2435290"/>
                  <a:gd name="connsiteX15" fmla="*/ 550507 w 3760237"/>
                  <a:gd name="connsiteY15" fmla="*/ 195943 h 2435290"/>
                  <a:gd name="connsiteX16" fmla="*/ 606490 w 3760237"/>
                  <a:gd name="connsiteY16" fmla="*/ 167951 h 2435290"/>
                  <a:gd name="connsiteX17" fmla="*/ 634482 w 3760237"/>
                  <a:gd name="connsiteY17" fmla="*/ 149290 h 2435290"/>
                  <a:gd name="connsiteX18" fmla="*/ 690466 w 3760237"/>
                  <a:gd name="connsiteY18" fmla="*/ 130629 h 2435290"/>
                  <a:gd name="connsiteX19" fmla="*/ 718458 w 3760237"/>
                  <a:gd name="connsiteY19" fmla="*/ 121298 h 2435290"/>
                  <a:gd name="connsiteX20" fmla="*/ 811764 w 3760237"/>
                  <a:gd name="connsiteY20" fmla="*/ 83976 h 2435290"/>
                  <a:gd name="connsiteX21" fmla="*/ 839755 w 3760237"/>
                  <a:gd name="connsiteY21" fmla="*/ 74645 h 2435290"/>
                  <a:gd name="connsiteX22" fmla="*/ 867747 w 3760237"/>
                  <a:gd name="connsiteY22" fmla="*/ 65315 h 2435290"/>
                  <a:gd name="connsiteX23" fmla="*/ 886409 w 3760237"/>
                  <a:gd name="connsiteY23" fmla="*/ 46653 h 2435290"/>
                  <a:gd name="connsiteX24" fmla="*/ 914400 w 3760237"/>
                  <a:gd name="connsiteY24" fmla="*/ 37323 h 2435290"/>
                  <a:gd name="connsiteX25" fmla="*/ 979715 w 3760237"/>
                  <a:gd name="connsiteY25" fmla="*/ 18661 h 2435290"/>
                  <a:gd name="connsiteX26" fmla="*/ 1007707 w 3760237"/>
                  <a:gd name="connsiteY26" fmla="*/ 0 h 2435290"/>
                  <a:gd name="connsiteX27" fmla="*/ 1390262 w 3760237"/>
                  <a:gd name="connsiteY27" fmla="*/ 9331 h 2435290"/>
                  <a:gd name="connsiteX28" fmla="*/ 1847462 w 3760237"/>
                  <a:gd name="connsiteY28" fmla="*/ 27992 h 2435290"/>
                  <a:gd name="connsiteX29" fmla="*/ 2351315 w 3760237"/>
                  <a:gd name="connsiteY29" fmla="*/ 46653 h 2435290"/>
                  <a:gd name="connsiteX30" fmla="*/ 2463282 w 3760237"/>
                  <a:gd name="connsiteY30" fmla="*/ 55984 h 2435290"/>
                  <a:gd name="connsiteX31" fmla="*/ 2631233 w 3760237"/>
                  <a:gd name="connsiteY31" fmla="*/ 65315 h 2435290"/>
                  <a:gd name="connsiteX32" fmla="*/ 2677886 w 3760237"/>
                  <a:gd name="connsiteY32" fmla="*/ 74645 h 2435290"/>
                  <a:gd name="connsiteX33" fmla="*/ 2901821 w 3760237"/>
                  <a:gd name="connsiteY33" fmla="*/ 93306 h 2435290"/>
                  <a:gd name="connsiteX34" fmla="*/ 2957804 w 3760237"/>
                  <a:gd name="connsiteY34" fmla="*/ 111968 h 2435290"/>
                  <a:gd name="connsiteX35" fmla="*/ 3032449 w 3760237"/>
                  <a:gd name="connsiteY35" fmla="*/ 121298 h 2435290"/>
                  <a:gd name="connsiteX36" fmla="*/ 3097764 w 3760237"/>
                  <a:gd name="connsiteY36" fmla="*/ 130629 h 2435290"/>
                  <a:gd name="connsiteX37" fmla="*/ 3181739 w 3760237"/>
                  <a:gd name="connsiteY37" fmla="*/ 139959 h 2435290"/>
                  <a:gd name="connsiteX38" fmla="*/ 3209731 w 3760237"/>
                  <a:gd name="connsiteY38" fmla="*/ 149290 h 2435290"/>
                  <a:gd name="connsiteX39" fmla="*/ 3536302 w 3760237"/>
                  <a:gd name="connsiteY39" fmla="*/ 167951 h 2435290"/>
                  <a:gd name="connsiteX40" fmla="*/ 3676262 w 3760237"/>
                  <a:gd name="connsiteY40" fmla="*/ 186612 h 2435290"/>
                  <a:gd name="connsiteX41" fmla="*/ 3732245 w 3760237"/>
                  <a:gd name="connsiteY41" fmla="*/ 205274 h 2435290"/>
                  <a:gd name="connsiteX42" fmla="*/ 3760237 w 3760237"/>
                  <a:gd name="connsiteY42" fmla="*/ 214604 h 2435290"/>
                  <a:gd name="connsiteX43" fmla="*/ 3732245 w 3760237"/>
                  <a:gd name="connsiteY43" fmla="*/ 326572 h 2435290"/>
                  <a:gd name="connsiteX44" fmla="*/ 3704253 w 3760237"/>
                  <a:gd name="connsiteY44" fmla="*/ 345233 h 2435290"/>
                  <a:gd name="connsiteX45" fmla="*/ 3638939 w 3760237"/>
                  <a:gd name="connsiteY45" fmla="*/ 419878 h 2435290"/>
                  <a:gd name="connsiteX46" fmla="*/ 3620278 w 3760237"/>
                  <a:gd name="connsiteY46" fmla="*/ 447870 h 2435290"/>
                  <a:gd name="connsiteX47" fmla="*/ 3592286 w 3760237"/>
                  <a:gd name="connsiteY47" fmla="*/ 466531 h 2435290"/>
                  <a:gd name="connsiteX48" fmla="*/ 3554964 w 3760237"/>
                  <a:gd name="connsiteY48" fmla="*/ 522515 h 2435290"/>
                  <a:gd name="connsiteX49" fmla="*/ 3545633 w 3760237"/>
                  <a:gd name="connsiteY49" fmla="*/ 550506 h 2435290"/>
                  <a:gd name="connsiteX50" fmla="*/ 3526972 w 3760237"/>
                  <a:gd name="connsiteY50" fmla="*/ 569168 h 2435290"/>
                  <a:gd name="connsiteX51" fmla="*/ 3461658 w 3760237"/>
                  <a:gd name="connsiteY51" fmla="*/ 643812 h 2435290"/>
                  <a:gd name="connsiteX52" fmla="*/ 3442996 w 3760237"/>
                  <a:gd name="connsiteY52" fmla="*/ 662474 h 2435290"/>
                  <a:gd name="connsiteX53" fmla="*/ 3387013 w 3760237"/>
                  <a:gd name="connsiteY53" fmla="*/ 699796 h 2435290"/>
                  <a:gd name="connsiteX54" fmla="*/ 3349690 w 3760237"/>
                  <a:gd name="connsiteY54" fmla="*/ 737119 h 2435290"/>
                  <a:gd name="connsiteX55" fmla="*/ 3275045 w 3760237"/>
                  <a:gd name="connsiteY55" fmla="*/ 793102 h 2435290"/>
                  <a:gd name="connsiteX56" fmla="*/ 3237723 w 3760237"/>
                  <a:gd name="connsiteY56" fmla="*/ 849086 h 2435290"/>
                  <a:gd name="connsiteX57" fmla="*/ 3181739 w 3760237"/>
                  <a:gd name="connsiteY57" fmla="*/ 867747 h 2435290"/>
                  <a:gd name="connsiteX58" fmla="*/ 3172409 w 3760237"/>
                  <a:gd name="connsiteY58" fmla="*/ 895739 h 2435290"/>
                  <a:gd name="connsiteX59" fmla="*/ 3116425 w 3760237"/>
                  <a:gd name="connsiteY59" fmla="*/ 923731 h 2435290"/>
                  <a:gd name="connsiteX60" fmla="*/ 3088433 w 3760237"/>
                  <a:gd name="connsiteY60" fmla="*/ 942392 h 2435290"/>
                  <a:gd name="connsiteX61" fmla="*/ 3032449 w 3760237"/>
                  <a:gd name="connsiteY61" fmla="*/ 970384 h 2435290"/>
                  <a:gd name="connsiteX62" fmla="*/ 2985796 w 3760237"/>
                  <a:gd name="connsiteY62" fmla="*/ 1017037 h 2435290"/>
                  <a:gd name="connsiteX63" fmla="*/ 2967135 w 3760237"/>
                  <a:gd name="connsiteY63" fmla="*/ 1045029 h 2435290"/>
                  <a:gd name="connsiteX64" fmla="*/ 2939143 w 3760237"/>
                  <a:gd name="connsiteY64" fmla="*/ 1054359 h 2435290"/>
                  <a:gd name="connsiteX65" fmla="*/ 2883160 w 3760237"/>
                  <a:gd name="connsiteY65" fmla="*/ 1082351 h 2435290"/>
                  <a:gd name="connsiteX66" fmla="*/ 2827176 w 3760237"/>
                  <a:gd name="connsiteY66" fmla="*/ 1101012 h 2435290"/>
                  <a:gd name="connsiteX67" fmla="*/ 2808515 w 3760237"/>
                  <a:gd name="connsiteY67" fmla="*/ 1119674 h 2435290"/>
                  <a:gd name="connsiteX68" fmla="*/ 2752531 w 3760237"/>
                  <a:gd name="connsiteY68" fmla="*/ 1138335 h 2435290"/>
                  <a:gd name="connsiteX69" fmla="*/ 2724539 w 3760237"/>
                  <a:gd name="connsiteY69" fmla="*/ 1147666 h 2435290"/>
                  <a:gd name="connsiteX70" fmla="*/ 2668555 w 3760237"/>
                  <a:gd name="connsiteY70" fmla="*/ 1175657 h 2435290"/>
                  <a:gd name="connsiteX71" fmla="*/ 2556588 w 3760237"/>
                  <a:gd name="connsiteY71" fmla="*/ 1184988 h 2435290"/>
                  <a:gd name="connsiteX72" fmla="*/ 2435290 w 3760237"/>
                  <a:gd name="connsiteY72" fmla="*/ 1203649 h 2435290"/>
                  <a:gd name="connsiteX73" fmla="*/ 2397968 w 3760237"/>
                  <a:gd name="connsiteY73" fmla="*/ 1212980 h 2435290"/>
                  <a:gd name="connsiteX74" fmla="*/ 2313992 w 3760237"/>
                  <a:gd name="connsiteY74" fmla="*/ 1203649 h 2435290"/>
                  <a:gd name="connsiteX75" fmla="*/ 2295331 w 3760237"/>
                  <a:gd name="connsiteY75" fmla="*/ 1147666 h 2435290"/>
                  <a:gd name="connsiteX76" fmla="*/ 2286000 w 3760237"/>
                  <a:gd name="connsiteY76" fmla="*/ 1119674 h 2435290"/>
                  <a:gd name="connsiteX77" fmla="*/ 2267339 w 3760237"/>
                  <a:gd name="connsiteY77" fmla="*/ 1045029 h 2435290"/>
                  <a:gd name="connsiteX78" fmla="*/ 2239347 w 3760237"/>
                  <a:gd name="connsiteY78" fmla="*/ 989045 h 2435290"/>
                  <a:gd name="connsiteX79" fmla="*/ 2230017 w 3760237"/>
                  <a:gd name="connsiteY79" fmla="*/ 923731 h 2435290"/>
                  <a:gd name="connsiteX80" fmla="*/ 2192694 w 3760237"/>
                  <a:gd name="connsiteY80" fmla="*/ 886408 h 2435290"/>
                  <a:gd name="connsiteX81" fmla="*/ 2202025 w 3760237"/>
                  <a:gd name="connsiteY81" fmla="*/ 223935 h 2435290"/>
                  <a:gd name="connsiteX82" fmla="*/ 2230017 w 3760237"/>
                  <a:gd name="connsiteY82" fmla="*/ 177282 h 2435290"/>
                  <a:gd name="connsiteX83" fmla="*/ 2239347 w 3760237"/>
                  <a:gd name="connsiteY83" fmla="*/ 149290 h 2435290"/>
                  <a:gd name="connsiteX84" fmla="*/ 2211355 w 3760237"/>
                  <a:gd name="connsiteY84" fmla="*/ 139959 h 2435290"/>
                  <a:gd name="connsiteX85" fmla="*/ 2174033 w 3760237"/>
                  <a:gd name="connsiteY85" fmla="*/ 149290 h 2435290"/>
                  <a:gd name="connsiteX86" fmla="*/ 2099388 w 3760237"/>
                  <a:gd name="connsiteY86" fmla="*/ 167951 h 2435290"/>
                  <a:gd name="connsiteX87" fmla="*/ 2080727 w 3760237"/>
                  <a:gd name="connsiteY87" fmla="*/ 195943 h 2435290"/>
                  <a:gd name="connsiteX88" fmla="*/ 2052735 w 3760237"/>
                  <a:gd name="connsiteY88" fmla="*/ 214604 h 2435290"/>
                  <a:gd name="connsiteX89" fmla="*/ 2034074 w 3760237"/>
                  <a:gd name="connsiteY89" fmla="*/ 270588 h 2435290"/>
                  <a:gd name="connsiteX90" fmla="*/ 2043404 w 3760237"/>
                  <a:gd name="connsiteY90" fmla="*/ 354563 h 2435290"/>
                  <a:gd name="connsiteX91" fmla="*/ 2062066 w 3760237"/>
                  <a:gd name="connsiteY91" fmla="*/ 373225 h 2435290"/>
                  <a:gd name="connsiteX92" fmla="*/ 2071396 w 3760237"/>
                  <a:gd name="connsiteY92" fmla="*/ 401217 h 2435290"/>
                  <a:gd name="connsiteX93" fmla="*/ 2080727 w 3760237"/>
                  <a:gd name="connsiteY93" fmla="*/ 587829 h 2435290"/>
                  <a:gd name="connsiteX94" fmla="*/ 2090058 w 3760237"/>
                  <a:gd name="connsiteY94" fmla="*/ 653143 h 2435290"/>
                  <a:gd name="connsiteX95" fmla="*/ 2099388 w 3760237"/>
                  <a:gd name="connsiteY95" fmla="*/ 979715 h 2435290"/>
                  <a:gd name="connsiteX96" fmla="*/ 2118049 w 3760237"/>
                  <a:gd name="connsiteY96" fmla="*/ 1212980 h 2435290"/>
                  <a:gd name="connsiteX97" fmla="*/ 2108719 w 3760237"/>
                  <a:gd name="connsiteY97" fmla="*/ 1315617 h 2435290"/>
                  <a:gd name="connsiteX98" fmla="*/ 2080727 w 3760237"/>
                  <a:gd name="connsiteY98" fmla="*/ 1324947 h 2435290"/>
                  <a:gd name="connsiteX99" fmla="*/ 2052735 w 3760237"/>
                  <a:gd name="connsiteY99" fmla="*/ 1343608 h 2435290"/>
                  <a:gd name="connsiteX100" fmla="*/ 1996751 w 3760237"/>
                  <a:gd name="connsiteY100" fmla="*/ 1362270 h 2435290"/>
                  <a:gd name="connsiteX101" fmla="*/ 1968760 w 3760237"/>
                  <a:gd name="connsiteY101" fmla="*/ 1380931 h 2435290"/>
                  <a:gd name="connsiteX102" fmla="*/ 1950098 w 3760237"/>
                  <a:gd name="connsiteY102" fmla="*/ 1399592 h 2435290"/>
                  <a:gd name="connsiteX103" fmla="*/ 1894115 w 3760237"/>
                  <a:gd name="connsiteY103" fmla="*/ 1418253 h 2435290"/>
                  <a:gd name="connsiteX104" fmla="*/ 1875453 w 3760237"/>
                  <a:gd name="connsiteY104" fmla="*/ 1436915 h 2435290"/>
                  <a:gd name="connsiteX105" fmla="*/ 1819470 w 3760237"/>
                  <a:gd name="connsiteY105" fmla="*/ 1455576 h 2435290"/>
                  <a:gd name="connsiteX106" fmla="*/ 1763486 w 3760237"/>
                  <a:gd name="connsiteY106" fmla="*/ 1474237 h 2435290"/>
                  <a:gd name="connsiteX107" fmla="*/ 1735494 w 3760237"/>
                  <a:gd name="connsiteY107" fmla="*/ 1483568 h 2435290"/>
                  <a:gd name="connsiteX108" fmla="*/ 1679511 w 3760237"/>
                  <a:gd name="connsiteY108" fmla="*/ 1511559 h 2435290"/>
                  <a:gd name="connsiteX109" fmla="*/ 1632858 w 3760237"/>
                  <a:gd name="connsiteY109" fmla="*/ 1548882 h 2435290"/>
                  <a:gd name="connsiteX110" fmla="*/ 1614196 w 3760237"/>
                  <a:gd name="connsiteY110" fmla="*/ 1567543 h 2435290"/>
                  <a:gd name="connsiteX111" fmla="*/ 1586204 w 3760237"/>
                  <a:gd name="connsiteY111" fmla="*/ 1586204 h 2435290"/>
                  <a:gd name="connsiteX112" fmla="*/ 1567543 w 3760237"/>
                  <a:gd name="connsiteY112" fmla="*/ 1604866 h 2435290"/>
                  <a:gd name="connsiteX113" fmla="*/ 1511560 w 3760237"/>
                  <a:gd name="connsiteY113" fmla="*/ 1642188 h 2435290"/>
                  <a:gd name="connsiteX114" fmla="*/ 1492898 w 3760237"/>
                  <a:gd name="connsiteY114" fmla="*/ 1660849 h 2435290"/>
                  <a:gd name="connsiteX115" fmla="*/ 1455576 w 3760237"/>
                  <a:gd name="connsiteY115" fmla="*/ 1716833 h 2435290"/>
                  <a:gd name="connsiteX116" fmla="*/ 1427584 w 3760237"/>
                  <a:gd name="connsiteY116" fmla="*/ 1726163 h 2435290"/>
                  <a:gd name="connsiteX117" fmla="*/ 1380931 w 3760237"/>
                  <a:gd name="connsiteY117" fmla="*/ 1763486 h 2435290"/>
                  <a:gd name="connsiteX118" fmla="*/ 1324947 w 3760237"/>
                  <a:gd name="connsiteY118" fmla="*/ 1782147 h 2435290"/>
                  <a:gd name="connsiteX119" fmla="*/ 1278294 w 3760237"/>
                  <a:gd name="connsiteY119" fmla="*/ 1819470 h 2435290"/>
                  <a:gd name="connsiteX120" fmla="*/ 1259633 w 3760237"/>
                  <a:gd name="connsiteY120" fmla="*/ 1847461 h 2435290"/>
                  <a:gd name="connsiteX121" fmla="*/ 1212980 w 3760237"/>
                  <a:gd name="connsiteY121" fmla="*/ 1894115 h 2435290"/>
                  <a:gd name="connsiteX122" fmla="*/ 1156996 w 3760237"/>
                  <a:gd name="connsiteY122" fmla="*/ 1940768 h 2435290"/>
                  <a:gd name="connsiteX123" fmla="*/ 1138335 w 3760237"/>
                  <a:gd name="connsiteY123" fmla="*/ 1968759 h 2435290"/>
                  <a:gd name="connsiteX124" fmla="*/ 1119674 w 3760237"/>
                  <a:gd name="connsiteY124" fmla="*/ 1987421 h 2435290"/>
                  <a:gd name="connsiteX125" fmla="*/ 1110343 w 3760237"/>
                  <a:gd name="connsiteY125" fmla="*/ 2015412 h 2435290"/>
                  <a:gd name="connsiteX126" fmla="*/ 1091682 w 3760237"/>
                  <a:gd name="connsiteY126" fmla="*/ 2034074 h 2435290"/>
                  <a:gd name="connsiteX127" fmla="*/ 1063690 w 3760237"/>
                  <a:gd name="connsiteY127" fmla="*/ 2071396 h 2435290"/>
                  <a:gd name="connsiteX128" fmla="*/ 1035698 w 3760237"/>
                  <a:gd name="connsiteY128" fmla="*/ 2090057 h 2435290"/>
                  <a:gd name="connsiteX129" fmla="*/ 1017037 w 3760237"/>
                  <a:gd name="connsiteY129" fmla="*/ 2108719 h 2435290"/>
                  <a:gd name="connsiteX130" fmla="*/ 1007707 w 3760237"/>
                  <a:gd name="connsiteY130" fmla="*/ 2136710 h 2435290"/>
                  <a:gd name="connsiteX131" fmla="*/ 961053 w 3760237"/>
                  <a:gd name="connsiteY131" fmla="*/ 2174033 h 2435290"/>
                  <a:gd name="connsiteX132" fmla="*/ 914400 w 3760237"/>
                  <a:gd name="connsiteY132" fmla="*/ 2220686 h 2435290"/>
                  <a:gd name="connsiteX133" fmla="*/ 886409 w 3760237"/>
                  <a:gd name="connsiteY133" fmla="*/ 2248678 h 2435290"/>
                  <a:gd name="connsiteX134" fmla="*/ 858417 w 3760237"/>
                  <a:gd name="connsiteY134" fmla="*/ 2258008 h 2435290"/>
                  <a:gd name="connsiteX135" fmla="*/ 839755 w 3760237"/>
                  <a:gd name="connsiteY135" fmla="*/ 2276670 h 2435290"/>
                  <a:gd name="connsiteX136" fmla="*/ 783772 w 3760237"/>
                  <a:gd name="connsiteY136" fmla="*/ 2295331 h 2435290"/>
                  <a:gd name="connsiteX137" fmla="*/ 718458 w 3760237"/>
                  <a:gd name="connsiteY137" fmla="*/ 2369976 h 2435290"/>
                  <a:gd name="connsiteX138" fmla="*/ 699796 w 3760237"/>
                  <a:gd name="connsiteY138" fmla="*/ 2388637 h 2435290"/>
                  <a:gd name="connsiteX139" fmla="*/ 690466 w 3760237"/>
                  <a:gd name="connsiteY139" fmla="*/ 2416629 h 2435290"/>
                  <a:gd name="connsiteX140" fmla="*/ 634482 w 3760237"/>
                  <a:gd name="connsiteY140" fmla="*/ 2435290 h 2435290"/>
                  <a:gd name="connsiteX141" fmla="*/ 513184 w 3760237"/>
                  <a:gd name="connsiteY141" fmla="*/ 2425959 h 2435290"/>
                  <a:gd name="connsiteX142" fmla="*/ 494523 w 3760237"/>
                  <a:gd name="connsiteY142" fmla="*/ 2397968 h 2435290"/>
                  <a:gd name="connsiteX143" fmla="*/ 457200 w 3760237"/>
                  <a:gd name="connsiteY143" fmla="*/ 2360645 h 2435290"/>
                  <a:gd name="connsiteX144" fmla="*/ 429209 w 3760237"/>
                  <a:gd name="connsiteY144" fmla="*/ 2276670 h 2435290"/>
                  <a:gd name="connsiteX145" fmla="*/ 419878 w 3760237"/>
                  <a:gd name="connsiteY145" fmla="*/ 2248678 h 2435290"/>
                  <a:gd name="connsiteX146" fmla="*/ 401217 w 3760237"/>
                  <a:gd name="connsiteY146" fmla="*/ 2174033 h 2435290"/>
                  <a:gd name="connsiteX147" fmla="*/ 391886 w 3760237"/>
                  <a:gd name="connsiteY147" fmla="*/ 2136710 h 2435290"/>
                  <a:gd name="connsiteX148" fmla="*/ 382555 w 3760237"/>
                  <a:gd name="connsiteY148" fmla="*/ 1968759 h 2435290"/>
                  <a:gd name="connsiteX149" fmla="*/ 373225 w 3760237"/>
                  <a:gd name="connsiteY149" fmla="*/ 1940768 h 2435290"/>
                  <a:gd name="connsiteX150" fmla="*/ 354564 w 3760237"/>
                  <a:gd name="connsiteY150" fmla="*/ 1922106 h 2435290"/>
                  <a:gd name="connsiteX151" fmla="*/ 326572 w 3760237"/>
                  <a:gd name="connsiteY151" fmla="*/ 1875453 h 2435290"/>
                  <a:gd name="connsiteX152" fmla="*/ 317241 w 3760237"/>
                  <a:gd name="connsiteY152" fmla="*/ 1847461 h 2435290"/>
                  <a:gd name="connsiteX153" fmla="*/ 279919 w 3760237"/>
                  <a:gd name="connsiteY153" fmla="*/ 1800808 h 2435290"/>
                  <a:gd name="connsiteX154" fmla="*/ 251927 w 3760237"/>
                  <a:gd name="connsiteY154" fmla="*/ 1754155 h 2435290"/>
                  <a:gd name="connsiteX155" fmla="*/ 214604 w 3760237"/>
                  <a:gd name="connsiteY155" fmla="*/ 1698172 h 2435290"/>
                  <a:gd name="connsiteX156" fmla="*/ 186613 w 3760237"/>
                  <a:gd name="connsiteY156" fmla="*/ 1604866 h 2435290"/>
                  <a:gd name="connsiteX157" fmla="*/ 167951 w 3760237"/>
                  <a:gd name="connsiteY157" fmla="*/ 1576874 h 2435290"/>
                  <a:gd name="connsiteX158" fmla="*/ 139960 w 3760237"/>
                  <a:gd name="connsiteY158" fmla="*/ 1520890 h 2435290"/>
                  <a:gd name="connsiteX159" fmla="*/ 121298 w 3760237"/>
                  <a:gd name="connsiteY159" fmla="*/ 1464906 h 2435290"/>
                  <a:gd name="connsiteX160" fmla="*/ 111968 w 3760237"/>
                  <a:gd name="connsiteY160" fmla="*/ 1436915 h 2435290"/>
                  <a:gd name="connsiteX161" fmla="*/ 102637 w 3760237"/>
                  <a:gd name="connsiteY161" fmla="*/ 1408923 h 2435290"/>
                  <a:gd name="connsiteX162" fmla="*/ 93307 w 3760237"/>
                  <a:gd name="connsiteY162" fmla="*/ 1362270 h 2435290"/>
                  <a:gd name="connsiteX163" fmla="*/ 83976 w 3760237"/>
                  <a:gd name="connsiteY163" fmla="*/ 1334278 h 2435290"/>
                  <a:gd name="connsiteX164" fmla="*/ 46653 w 3760237"/>
                  <a:gd name="connsiteY164" fmla="*/ 1278294 h 2435290"/>
                  <a:gd name="connsiteX165" fmla="*/ 27992 w 3760237"/>
                  <a:gd name="connsiteY165" fmla="*/ 1222310 h 2435290"/>
                  <a:gd name="connsiteX166" fmla="*/ 18662 w 3760237"/>
                  <a:gd name="connsiteY166" fmla="*/ 1129004 h 2435290"/>
                  <a:gd name="connsiteX167" fmla="*/ 0 w 3760237"/>
                  <a:gd name="connsiteY167" fmla="*/ 1017037 h 2435290"/>
                  <a:gd name="connsiteX168" fmla="*/ 9331 w 3760237"/>
                  <a:gd name="connsiteY168" fmla="*/ 774441 h 2435290"/>
                  <a:gd name="connsiteX169" fmla="*/ 37323 w 3760237"/>
                  <a:gd name="connsiteY169" fmla="*/ 681135 h 2435290"/>
                  <a:gd name="connsiteX170" fmla="*/ 83976 w 3760237"/>
                  <a:gd name="connsiteY170" fmla="*/ 625151 h 2435290"/>
                  <a:gd name="connsiteX171" fmla="*/ 102637 w 3760237"/>
                  <a:gd name="connsiteY171" fmla="*/ 569168 h 2435290"/>
                  <a:gd name="connsiteX172" fmla="*/ 111968 w 3760237"/>
                  <a:gd name="connsiteY172" fmla="*/ 541176 h 2435290"/>
                  <a:gd name="connsiteX173" fmla="*/ 167951 w 3760237"/>
                  <a:gd name="connsiteY173" fmla="*/ 503853 h 2435290"/>
                  <a:gd name="connsiteX174" fmla="*/ 177282 w 3760237"/>
                  <a:gd name="connsiteY174" fmla="*/ 475861 h 2435290"/>
                  <a:gd name="connsiteX175" fmla="*/ 233266 w 3760237"/>
                  <a:gd name="connsiteY175" fmla="*/ 457200 h 2435290"/>
                  <a:gd name="connsiteX176" fmla="*/ 251927 w 3760237"/>
                  <a:gd name="connsiteY176" fmla="*/ 429208 h 243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3760237" h="2435290">
                    <a:moveTo>
                      <a:pt x="55984" y="830425"/>
                    </a:moveTo>
                    <a:cubicBezTo>
                      <a:pt x="62204" y="814874"/>
                      <a:pt x="69832" y="799815"/>
                      <a:pt x="74645" y="783772"/>
                    </a:cubicBezTo>
                    <a:cubicBezTo>
                      <a:pt x="79074" y="769010"/>
                      <a:pt x="86127" y="716548"/>
                      <a:pt x="93307" y="699796"/>
                    </a:cubicBezTo>
                    <a:cubicBezTo>
                      <a:pt x="105572" y="671178"/>
                      <a:pt x="120178" y="667550"/>
                      <a:pt x="139960" y="643812"/>
                    </a:cubicBezTo>
                    <a:cubicBezTo>
                      <a:pt x="147139" y="635197"/>
                      <a:pt x="152401" y="625151"/>
                      <a:pt x="158621" y="615821"/>
                    </a:cubicBezTo>
                    <a:cubicBezTo>
                      <a:pt x="164841" y="597160"/>
                      <a:pt x="166371" y="576204"/>
                      <a:pt x="177282" y="559837"/>
                    </a:cubicBezTo>
                    <a:cubicBezTo>
                      <a:pt x="189723" y="541176"/>
                      <a:pt x="207511" y="525130"/>
                      <a:pt x="214604" y="503853"/>
                    </a:cubicBezTo>
                    <a:cubicBezTo>
                      <a:pt x="222193" y="481087"/>
                      <a:pt x="224508" y="465958"/>
                      <a:pt x="242596" y="447870"/>
                    </a:cubicBezTo>
                    <a:cubicBezTo>
                      <a:pt x="250526" y="439940"/>
                      <a:pt x="261257" y="435429"/>
                      <a:pt x="270588" y="429208"/>
                    </a:cubicBezTo>
                    <a:cubicBezTo>
                      <a:pt x="328030" y="343047"/>
                      <a:pt x="254724" y="449039"/>
                      <a:pt x="307911" y="382555"/>
                    </a:cubicBezTo>
                    <a:cubicBezTo>
                      <a:pt x="314916" y="373798"/>
                      <a:pt x="318133" y="361948"/>
                      <a:pt x="326572" y="354563"/>
                    </a:cubicBezTo>
                    <a:cubicBezTo>
                      <a:pt x="343451" y="339794"/>
                      <a:pt x="366696" y="333099"/>
                      <a:pt x="382555" y="317241"/>
                    </a:cubicBezTo>
                    <a:cubicBezTo>
                      <a:pt x="404659" y="295138"/>
                      <a:pt x="425554" y="271805"/>
                      <a:pt x="457200" y="261257"/>
                    </a:cubicBezTo>
                    <a:lnTo>
                      <a:pt x="485192" y="251927"/>
                    </a:lnTo>
                    <a:cubicBezTo>
                      <a:pt x="522358" y="196178"/>
                      <a:pt x="481770" y="244649"/>
                      <a:pt x="531845" y="214604"/>
                    </a:cubicBezTo>
                    <a:cubicBezTo>
                      <a:pt x="539388" y="210078"/>
                      <a:pt x="543638" y="201438"/>
                      <a:pt x="550507" y="195943"/>
                    </a:cubicBezTo>
                    <a:cubicBezTo>
                      <a:pt x="595074" y="160290"/>
                      <a:pt x="560499" y="190946"/>
                      <a:pt x="606490" y="167951"/>
                    </a:cubicBezTo>
                    <a:cubicBezTo>
                      <a:pt x="616520" y="162936"/>
                      <a:pt x="624234" y="153844"/>
                      <a:pt x="634482" y="149290"/>
                    </a:cubicBezTo>
                    <a:cubicBezTo>
                      <a:pt x="652457" y="141301"/>
                      <a:pt x="671805" y="136849"/>
                      <a:pt x="690466" y="130629"/>
                    </a:cubicBezTo>
                    <a:cubicBezTo>
                      <a:pt x="699797" y="127519"/>
                      <a:pt x="709661" y="125697"/>
                      <a:pt x="718458" y="121298"/>
                    </a:cubicBezTo>
                    <a:cubicBezTo>
                      <a:pt x="773377" y="93839"/>
                      <a:pt x="742581" y="107037"/>
                      <a:pt x="811764" y="83976"/>
                    </a:cubicBezTo>
                    <a:lnTo>
                      <a:pt x="839755" y="74645"/>
                    </a:lnTo>
                    <a:lnTo>
                      <a:pt x="867747" y="65315"/>
                    </a:lnTo>
                    <a:cubicBezTo>
                      <a:pt x="873968" y="59094"/>
                      <a:pt x="878865" y="51179"/>
                      <a:pt x="886409" y="46653"/>
                    </a:cubicBezTo>
                    <a:cubicBezTo>
                      <a:pt x="894842" y="41593"/>
                      <a:pt x="904943" y="40025"/>
                      <a:pt x="914400" y="37323"/>
                    </a:cubicBezTo>
                    <a:cubicBezTo>
                      <a:pt x="928353" y="33337"/>
                      <a:pt x="964799" y="26119"/>
                      <a:pt x="979715" y="18661"/>
                    </a:cubicBezTo>
                    <a:cubicBezTo>
                      <a:pt x="989745" y="13646"/>
                      <a:pt x="998376" y="6220"/>
                      <a:pt x="1007707" y="0"/>
                    </a:cubicBezTo>
                    <a:lnTo>
                      <a:pt x="1390262" y="9331"/>
                    </a:lnTo>
                    <a:cubicBezTo>
                      <a:pt x="1753385" y="18763"/>
                      <a:pt x="1619304" y="10441"/>
                      <a:pt x="1847462" y="27992"/>
                    </a:cubicBezTo>
                    <a:cubicBezTo>
                      <a:pt x="2027173" y="87900"/>
                      <a:pt x="1846072" y="30614"/>
                      <a:pt x="2351315" y="46653"/>
                    </a:cubicBezTo>
                    <a:cubicBezTo>
                      <a:pt x="2388748" y="47841"/>
                      <a:pt x="2425913" y="53493"/>
                      <a:pt x="2463282" y="55984"/>
                    </a:cubicBezTo>
                    <a:cubicBezTo>
                      <a:pt x="2519228" y="59714"/>
                      <a:pt x="2575249" y="62205"/>
                      <a:pt x="2631233" y="65315"/>
                    </a:cubicBezTo>
                    <a:cubicBezTo>
                      <a:pt x="2646784" y="68425"/>
                      <a:pt x="2662186" y="72402"/>
                      <a:pt x="2677886" y="74645"/>
                    </a:cubicBezTo>
                    <a:cubicBezTo>
                      <a:pt x="2753992" y="85517"/>
                      <a:pt x="2823973" y="88116"/>
                      <a:pt x="2901821" y="93306"/>
                    </a:cubicBezTo>
                    <a:cubicBezTo>
                      <a:pt x="2920482" y="99527"/>
                      <a:pt x="2938285" y="109528"/>
                      <a:pt x="2957804" y="111968"/>
                    </a:cubicBezTo>
                    <a:lnTo>
                      <a:pt x="3032449" y="121298"/>
                    </a:lnTo>
                    <a:lnTo>
                      <a:pt x="3097764" y="130629"/>
                    </a:lnTo>
                    <a:cubicBezTo>
                      <a:pt x="3125710" y="134122"/>
                      <a:pt x="3153747" y="136849"/>
                      <a:pt x="3181739" y="139959"/>
                    </a:cubicBezTo>
                    <a:cubicBezTo>
                      <a:pt x="3191070" y="143069"/>
                      <a:pt x="3200189" y="146904"/>
                      <a:pt x="3209731" y="149290"/>
                    </a:cubicBezTo>
                    <a:cubicBezTo>
                      <a:pt x="3316038" y="175868"/>
                      <a:pt x="3428267" y="164350"/>
                      <a:pt x="3536302" y="167951"/>
                    </a:cubicBezTo>
                    <a:cubicBezTo>
                      <a:pt x="3615813" y="194456"/>
                      <a:pt x="3493607" y="156169"/>
                      <a:pt x="3676262" y="186612"/>
                    </a:cubicBezTo>
                    <a:cubicBezTo>
                      <a:pt x="3695665" y="189846"/>
                      <a:pt x="3713584" y="199054"/>
                      <a:pt x="3732245" y="205274"/>
                    </a:cubicBezTo>
                    <a:lnTo>
                      <a:pt x="3760237" y="214604"/>
                    </a:lnTo>
                    <a:cubicBezTo>
                      <a:pt x="3755050" y="261294"/>
                      <a:pt x="3764388" y="294430"/>
                      <a:pt x="3732245" y="326572"/>
                    </a:cubicBezTo>
                    <a:cubicBezTo>
                      <a:pt x="3724315" y="334501"/>
                      <a:pt x="3713584" y="339013"/>
                      <a:pt x="3704253" y="345233"/>
                    </a:cubicBezTo>
                    <a:cubicBezTo>
                      <a:pt x="3660711" y="410548"/>
                      <a:pt x="3685592" y="388776"/>
                      <a:pt x="3638939" y="419878"/>
                    </a:cubicBezTo>
                    <a:cubicBezTo>
                      <a:pt x="3632719" y="429209"/>
                      <a:pt x="3628207" y="439941"/>
                      <a:pt x="3620278" y="447870"/>
                    </a:cubicBezTo>
                    <a:cubicBezTo>
                      <a:pt x="3612349" y="455799"/>
                      <a:pt x="3599670" y="458092"/>
                      <a:pt x="3592286" y="466531"/>
                    </a:cubicBezTo>
                    <a:cubicBezTo>
                      <a:pt x="3577517" y="483410"/>
                      <a:pt x="3562057" y="501238"/>
                      <a:pt x="3554964" y="522515"/>
                    </a:cubicBezTo>
                    <a:cubicBezTo>
                      <a:pt x="3551854" y="531845"/>
                      <a:pt x="3550693" y="542072"/>
                      <a:pt x="3545633" y="550506"/>
                    </a:cubicBezTo>
                    <a:cubicBezTo>
                      <a:pt x="3541107" y="558049"/>
                      <a:pt x="3532467" y="562299"/>
                      <a:pt x="3526972" y="569168"/>
                    </a:cubicBezTo>
                    <a:cubicBezTo>
                      <a:pt x="3465258" y="646311"/>
                      <a:pt x="3576751" y="528719"/>
                      <a:pt x="3461658" y="643812"/>
                    </a:cubicBezTo>
                    <a:cubicBezTo>
                      <a:pt x="3455437" y="650033"/>
                      <a:pt x="3450316" y="657594"/>
                      <a:pt x="3442996" y="662474"/>
                    </a:cubicBezTo>
                    <a:cubicBezTo>
                      <a:pt x="3424335" y="674915"/>
                      <a:pt x="3402872" y="683937"/>
                      <a:pt x="3387013" y="699796"/>
                    </a:cubicBezTo>
                    <a:cubicBezTo>
                      <a:pt x="3374572" y="712237"/>
                      <a:pt x="3364329" y="727359"/>
                      <a:pt x="3349690" y="737119"/>
                    </a:cubicBezTo>
                    <a:cubicBezTo>
                      <a:pt x="3330399" y="749980"/>
                      <a:pt x="3292303" y="770091"/>
                      <a:pt x="3275045" y="793102"/>
                    </a:cubicBezTo>
                    <a:cubicBezTo>
                      <a:pt x="3261588" y="811044"/>
                      <a:pt x="3259000" y="841994"/>
                      <a:pt x="3237723" y="849086"/>
                    </a:cubicBezTo>
                    <a:lnTo>
                      <a:pt x="3181739" y="867747"/>
                    </a:lnTo>
                    <a:cubicBezTo>
                      <a:pt x="3178629" y="877078"/>
                      <a:pt x="3178553" y="888059"/>
                      <a:pt x="3172409" y="895739"/>
                    </a:cubicBezTo>
                    <a:cubicBezTo>
                      <a:pt x="3154584" y="918021"/>
                      <a:pt x="3138961" y="912463"/>
                      <a:pt x="3116425" y="923731"/>
                    </a:cubicBezTo>
                    <a:cubicBezTo>
                      <a:pt x="3106395" y="928746"/>
                      <a:pt x="3098463" y="937377"/>
                      <a:pt x="3088433" y="942392"/>
                    </a:cubicBezTo>
                    <a:cubicBezTo>
                      <a:pt x="3050262" y="961477"/>
                      <a:pt x="3068101" y="939189"/>
                      <a:pt x="3032449" y="970384"/>
                    </a:cubicBezTo>
                    <a:cubicBezTo>
                      <a:pt x="3015898" y="984866"/>
                      <a:pt x="2997995" y="998738"/>
                      <a:pt x="2985796" y="1017037"/>
                    </a:cubicBezTo>
                    <a:cubicBezTo>
                      <a:pt x="2979576" y="1026368"/>
                      <a:pt x="2975892" y="1038024"/>
                      <a:pt x="2967135" y="1045029"/>
                    </a:cubicBezTo>
                    <a:cubicBezTo>
                      <a:pt x="2959455" y="1051173"/>
                      <a:pt x="2948474" y="1051249"/>
                      <a:pt x="2939143" y="1054359"/>
                    </a:cubicBezTo>
                    <a:cubicBezTo>
                      <a:pt x="2909168" y="1084336"/>
                      <a:pt x="2932292" y="1067612"/>
                      <a:pt x="2883160" y="1082351"/>
                    </a:cubicBezTo>
                    <a:cubicBezTo>
                      <a:pt x="2864319" y="1088003"/>
                      <a:pt x="2827176" y="1101012"/>
                      <a:pt x="2827176" y="1101012"/>
                    </a:cubicBezTo>
                    <a:cubicBezTo>
                      <a:pt x="2820956" y="1107233"/>
                      <a:pt x="2816383" y="1115740"/>
                      <a:pt x="2808515" y="1119674"/>
                    </a:cubicBezTo>
                    <a:cubicBezTo>
                      <a:pt x="2790921" y="1128471"/>
                      <a:pt x="2771192" y="1132115"/>
                      <a:pt x="2752531" y="1138335"/>
                    </a:cubicBezTo>
                    <a:cubicBezTo>
                      <a:pt x="2743200" y="1141445"/>
                      <a:pt x="2732723" y="1142210"/>
                      <a:pt x="2724539" y="1147666"/>
                    </a:cubicBezTo>
                    <a:cubicBezTo>
                      <a:pt x="2704879" y="1160772"/>
                      <a:pt x="2692700" y="1172438"/>
                      <a:pt x="2668555" y="1175657"/>
                    </a:cubicBezTo>
                    <a:cubicBezTo>
                      <a:pt x="2631432" y="1180607"/>
                      <a:pt x="2593910" y="1181878"/>
                      <a:pt x="2556588" y="1184988"/>
                    </a:cubicBezTo>
                    <a:cubicBezTo>
                      <a:pt x="2472370" y="1206044"/>
                      <a:pt x="2574998" y="1182156"/>
                      <a:pt x="2435290" y="1203649"/>
                    </a:cubicBezTo>
                    <a:cubicBezTo>
                      <a:pt x="2422616" y="1205599"/>
                      <a:pt x="2410409" y="1209870"/>
                      <a:pt x="2397968" y="1212980"/>
                    </a:cubicBezTo>
                    <a:cubicBezTo>
                      <a:pt x="2369976" y="1209870"/>
                      <a:pt x="2337753" y="1218770"/>
                      <a:pt x="2313992" y="1203649"/>
                    </a:cubicBezTo>
                    <a:cubicBezTo>
                      <a:pt x="2297397" y="1193088"/>
                      <a:pt x="2301551" y="1166327"/>
                      <a:pt x="2295331" y="1147666"/>
                    </a:cubicBezTo>
                    <a:cubicBezTo>
                      <a:pt x="2292221" y="1138335"/>
                      <a:pt x="2287929" y="1129318"/>
                      <a:pt x="2286000" y="1119674"/>
                    </a:cubicBezTo>
                    <a:cubicBezTo>
                      <a:pt x="2282450" y="1101925"/>
                      <a:pt x="2276904" y="1064159"/>
                      <a:pt x="2267339" y="1045029"/>
                    </a:cubicBezTo>
                    <a:cubicBezTo>
                      <a:pt x="2231163" y="972678"/>
                      <a:pt x="2262801" y="1059404"/>
                      <a:pt x="2239347" y="989045"/>
                    </a:cubicBezTo>
                    <a:cubicBezTo>
                      <a:pt x="2236237" y="967274"/>
                      <a:pt x="2239117" y="943752"/>
                      <a:pt x="2230017" y="923731"/>
                    </a:cubicBezTo>
                    <a:cubicBezTo>
                      <a:pt x="2222736" y="907714"/>
                      <a:pt x="2192694" y="886408"/>
                      <a:pt x="2192694" y="886408"/>
                    </a:cubicBezTo>
                    <a:cubicBezTo>
                      <a:pt x="2195804" y="665584"/>
                      <a:pt x="2196058" y="444701"/>
                      <a:pt x="2202025" y="223935"/>
                    </a:cubicBezTo>
                    <a:cubicBezTo>
                      <a:pt x="2202698" y="199035"/>
                      <a:pt x="2214631" y="192667"/>
                      <a:pt x="2230017" y="177282"/>
                    </a:cubicBezTo>
                    <a:cubicBezTo>
                      <a:pt x="2233127" y="167951"/>
                      <a:pt x="2243746" y="158087"/>
                      <a:pt x="2239347" y="149290"/>
                    </a:cubicBezTo>
                    <a:cubicBezTo>
                      <a:pt x="2234948" y="140493"/>
                      <a:pt x="2221190" y="139959"/>
                      <a:pt x="2211355" y="139959"/>
                    </a:cubicBezTo>
                    <a:cubicBezTo>
                      <a:pt x="2198531" y="139959"/>
                      <a:pt x="2186551" y="146508"/>
                      <a:pt x="2174033" y="149290"/>
                    </a:cubicBezTo>
                    <a:cubicBezTo>
                      <a:pt x="2106472" y="164304"/>
                      <a:pt x="2149411" y="151278"/>
                      <a:pt x="2099388" y="167951"/>
                    </a:cubicBezTo>
                    <a:cubicBezTo>
                      <a:pt x="2093168" y="177282"/>
                      <a:pt x="2088656" y="188014"/>
                      <a:pt x="2080727" y="195943"/>
                    </a:cubicBezTo>
                    <a:cubicBezTo>
                      <a:pt x="2072798" y="203872"/>
                      <a:pt x="2058678" y="205095"/>
                      <a:pt x="2052735" y="214604"/>
                    </a:cubicBezTo>
                    <a:cubicBezTo>
                      <a:pt x="2042310" y="231285"/>
                      <a:pt x="2034074" y="270588"/>
                      <a:pt x="2034074" y="270588"/>
                    </a:cubicBezTo>
                    <a:cubicBezTo>
                      <a:pt x="2037184" y="298580"/>
                      <a:pt x="2035994" y="327391"/>
                      <a:pt x="2043404" y="354563"/>
                    </a:cubicBezTo>
                    <a:cubicBezTo>
                      <a:pt x="2045719" y="363050"/>
                      <a:pt x="2057540" y="365681"/>
                      <a:pt x="2062066" y="373225"/>
                    </a:cubicBezTo>
                    <a:cubicBezTo>
                      <a:pt x="2067126" y="381659"/>
                      <a:pt x="2068286" y="391886"/>
                      <a:pt x="2071396" y="401217"/>
                    </a:cubicBezTo>
                    <a:cubicBezTo>
                      <a:pt x="2074506" y="463421"/>
                      <a:pt x="2076126" y="525717"/>
                      <a:pt x="2080727" y="587829"/>
                    </a:cubicBezTo>
                    <a:cubicBezTo>
                      <a:pt x="2082352" y="609761"/>
                      <a:pt x="2089012" y="631176"/>
                      <a:pt x="2090058" y="653143"/>
                    </a:cubicBezTo>
                    <a:cubicBezTo>
                      <a:pt x="2095238" y="761921"/>
                      <a:pt x="2095501" y="870883"/>
                      <a:pt x="2099388" y="979715"/>
                    </a:cubicBezTo>
                    <a:cubicBezTo>
                      <a:pt x="2106429" y="1176865"/>
                      <a:pt x="2093430" y="1114496"/>
                      <a:pt x="2118049" y="1212980"/>
                    </a:cubicBezTo>
                    <a:cubicBezTo>
                      <a:pt x="2114939" y="1247192"/>
                      <a:pt x="2119582" y="1283026"/>
                      <a:pt x="2108719" y="1315617"/>
                    </a:cubicBezTo>
                    <a:cubicBezTo>
                      <a:pt x="2105609" y="1324948"/>
                      <a:pt x="2089524" y="1320549"/>
                      <a:pt x="2080727" y="1324947"/>
                    </a:cubicBezTo>
                    <a:cubicBezTo>
                      <a:pt x="2070697" y="1329962"/>
                      <a:pt x="2062982" y="1339054"/>
                      <a:pt x="2052735" y="1343608"/>
                    </a:cubicBezTo>
                    <a:cubicBezTo>
                      <a:pt x="2034760" y="1351597"/>
                      <a:pt x="2013118" y="1351358"/>
                      <a:pt x="1996751" y="1362270"/>
                    </a:cubicBezTo>
                    <a:cubicBezTo>
                      <a:pt x="1987421" y="1368490"/>
                      <a:pt x="1977516" y="1373926"/>
                      <a:pt x="1968760" y="1380931"/>
                    </a:cubicBezTo>
                    <a:cubicBezTo>
                      <a:pt x="1961891" y="1386426"/>
                      <a:pt x="1957966" y="1395658"/>
                      <a:pt x="1950098" y="1399592"/>
                    </a:cubicBezTo>
                    <a:cubicBezTo>
                      <a:pt x="1932504" y="1408389"/>
                      <a:pt x="1894115" y="1418253"/>
                      <a:pt x="1894115" y="1418253"/>
                    </a:cubicBezTo>
                    <a:cubicBezTo>
                      <a:pt x="1887894" y="1424474"/>
                      <a:pt x="1883322" y="1432981"/>
                      <a:pt x="1875453" y="1436915"/>
                    </a:cubicBezTo>
                    <a:cubicBezTo>
                      <a:pt x="1857859" y="1445712"/>
                      <a:pt x="1838131" y="1449356"/>
                      <a:pt x="1819470" y="1455576"/>
                    </a:cubicBezTo>
                    <a:lnTo>
                      <a:pt x="1763486" y="1474237"/>
                    </a:lnTo>
                    <a:cubicBezTo>
                      <a:pt x="1754155" y="1477347"/>
                      <a:pt x="1743678" y="1478112"/>
                      <a:pt x="1735494" y="1483568"/>
                    </a:cubicBezTo>
                    <a:cubicBezTo>
                      <a:pt x="1699319" y="1507684"/>
                      <a:pt x="1718141" y="1498683"/>
                      <a:pt x="1679511" y="1511559"/>
                    </a:cubicBezTo>
                    <a:cubicBezTo>
                      <a:pt x="1634455" y="1556615"/>
                      <a:pt x="1691705" y="1501805"/>
                      <a:pt x="1632858" y="1548882"/>
                    </a:cubicBezTo>
                    <a:cubicBezTo>
                      <a:pt x="1625989" y="1554377"/>
                      <a:pt x="1621065" y="1562048"/>
                      <a:pt x="1614196" y="1567543"/>
                    </a:cubicBezTo>
                    <a:cubicBezTo>
                      <a:pt x="1605439" y="1574548"/>
                      <a:pt x="1594961" y="1579199"/>
                      <a:pt x="1586204" y="1586204"/>
                    </a:cubicBezTo>
                    <a:cubicBezTo>
                      <a:pt x="1579335" y="1591700"/>
                      <a:pt x="1574581" y="1599588"/>
                      <a:pt x="1567543" y="1604866"/>
                    </a:cubicBezTo>
                    <a:cubicBezTo>
                      <a:pt x="1549601" y="1618323"/>
                      <a:pt x="1527419" y="1626330"/>
                      <a:pt x="1511560" y="1642188"/>
                    </a:cubicBezTo>
                    <a:cubicBezTo>
                      <a:pt x="1505339" y="1648408"/>
                      <a:pt x="1498176" y="1653811"/>
                      <a:pt x="1492898" y="1660849"/>
                    </a:cubicBezTo>
                    <a:cubicBezTo>
                      <a:pt x="1479441" y="1678791"/>
                      <a:pt x="1476853" y="1709741"/>
                      <a:pt x="1455576" y="1716833"/>
                    </a:cubicBezTo>
                    <a:lnTo>
                      <a:pt x="1427584" y="1726163"/>
                    </a:lnTo>
                    <a:cubicBezTo>
                      <a:pt x="1412073" y="1741675"/>
                      <a:pt x="1402120" y="1754069"/>
                      <a:pt x="1380931" y="1763486"/>
                    </a:cubicBezTo>
                    <a:cubicBezTo>
                      <a:pt x="1362956" y="1771475"/>
                      <a:pt x="1324947" y="1782147"/>
                      <a:pt x="1324947" y="1782147"/>
                    </a:cubicBezTo>
                    <a:cubicBezTo>
                      <a:pt x="1304159" y="1796005"/>
                      <a:pt x="1293491" y="1800474"/>
                      <a:pt x="1278294" y="1819470"/>
                    </a:cubicBezTo>
                    <a:cubicBezTo>
                      <a:pt x="1271289" y="1828226"/>
                      <a:pt x="1267017" y="1839022"/>
                      <a:pt x="1259633" y="1847461"/>
                    </a:cubicBezTo>
                    <a:cubicBezTo>
                      <a:pt x="1245151" y="1864012"/>
                      <a:pt x="1228531" y="1878564"/>
                      <a:pt x="1212980" y="1894115"/>
                    </a:cubicBezTo>
                    <a:cubicBezTo>
                      <a:pt x="1177062" y="1930033"/>
                      <a:pt x="1195964" y="1914789"/>
                      <a:pt x="1156996" y="1940768"/>
                    </a:cubicBezTo>
                    <a:cubicBezTo>
                      <a:pt x="1150776" y="1950098"/>
                      <a:pt x="1145340" y="1960003"/>
                      <a:pt x="1138335" y="1968759"/>
                    </a:cubicBezTo>
                    <a:cubicBezTo>
                      <a:pt x="1132840" y="1975628"/>
                      <a:pt x="1124200" y="1979878"/>
                      <a:pt x="1119674" y="1987421"/>
                    </a:cubicBezTo>
                    <a:cubicBezTo>
                      <a:pt x="1114614" y="1995855"/>
                      <a:pt x="1115403" y="2006978"/>
                      <a:pt x="1110343" y="2015412"/>
                    </a:cubicBezTo>
                    <a:cubicBezTo>
                      <a:pt x="1105817" y="2022955"/>
                      <a:pt x="1097314" y="2027316"/>
                      <a:pt x="1091682" y="2034074"/>
                    </a:cubicBezTo>
                    <a:cubicBezTo>
                      <a:pt x="1081727" y="2046021"/>
                      <a:pt x="1074686" y="2060400"/>
                      <a:pt x="1063690" y="2071396"/>
                    </a:cubicBezTo>
                    <a:cubicBezTo>
                      <a:pt x="1055760" y="2079325"/>
                      <a:pt x="1044455" y="2083052"/>
                      <a:pt x="1035698" y="2090057"/>
                    </a:cubicBezTo>
                    <a:cubicBezTo>
                      <a:pt x="1028829" y="2095553"/>
                      <a:pt x="1023257" y="2102498"/>
                      <a:pt x="1017037" y="2108719"/>
                    </a:cubicBezTo>
                    <a:cubicBezTo>
                      <a:pt x="1013927" y="2118049"/>
                      <a:pt x="1012767" y="2128277"/>
                      <a:pt x="1007707" y="2136710"/>
                    </a:cubicBezTo>
                    <a:cubicBezTo>
                      <a:pt x="996218" y="2155859"/>
                      <a:pt x="977114" y="2159980"/>
                      <a:pt x="961053" y="2174033"/>
                    </a:cubicBezTo>
                    <a:cubicBezTo>
                      <a:pt x="944502" y="2188515"/>
                      <a:pt x="929951" y="2205135"/>
                      <a:pt x="914400" y="2220686"/>
                    </a:cubicBezTo>
                    <a:cubicBezTo>
                      <a:pt x="905070" y="2230017"/>
                      <a:pt x="898927" y="2244506"/>
                      <a:pt x="886409" y="2248678"/>
                    </a:cubicBezTo>
                    <a:lnTo>
                      <a:pt x="858417" y="2258008"/>
                    </a:lnTo>
                    <a:cubicBezTo>
                      <a:pt x="852196" y="2264229"/>
                      <a:pt x="847624" y="2272736"/>
                      <a:pt x="839755" y="2276670"/>
                    </a:cubicBezTo>
                    <a:cubicBezTo>
                      <a:pt x="822161" y="2285467"/>
                      <a:pt x="783772" y="2295331"/>
                      <a:pt x="783772" y="2295331"/>
                    </a:cubicBezTo>
                    <a:cubicBezTo>
                      <a:pt x="752913" y="2341621"/>
                      <a:pt x="773039" y="2315396"/>
                      <a:pt x="718458" y="2369976"/>
                    </a:cubicBezTo>
                    <a:lnTo>
                      <a:pt x="699796" y="2388637"/>
                    </a:lnTo>
                    <a:cubicBezTo>
                      <a:pt x="696686" y="2397968"/>
                      <a:pt x="698469" y="2410912"/>
                      <a:pt x="690466" y="2416629"/>
                    </a:cubicBezTo>
                    <a:cubicBezTo>
                      <a:pt x="674459" y="2428062"/>
                      <a:pt x="634482" y="2435290"/>
                      <a:pt x="634482" y="2435290"/>
                    </a:cubicBezTo>
                    <a:cubicBezTo>
                      <a:pt x="594049" y="2432180"/>
                      <a:pt x="552367" y="2436408"/>
                      <a:pt x="513184" y="2425959"/>
                    </a:cubicBezTo>
                    <a:cubicBezTo>
                      <a:pt x="502349" y="2423070"/>
                      <a:pt x="501821" y="2406482"/>
                      <a:pt x="494523" y="2397968"/>
                    </a:cubicBezTo>
                    <a:cubicBezTo>
                      <a:pt x="483073" y="2384610"/>
                      <a:pt x="457200" y="2360645"/>
                      <a:pt x="457200" y="2360645"/>
                    </a:cubicBezTo>
                    <a:lnTo>
                      <a:pt x="429209" y="2276670"/>
                    </a:lnTo>
                    <a:cubicBezTo>
                      <a:pt x="426099" y="2267339"/>
                      <a:pt x="422263" y="2258220"/>
                      <a:pt x="419878" y="2248678"/>
                    </a:cubicBezTo>
                    <a:lnTo>
                      <a:pt x="401217" y="2174033"/>
                    </a:lnTo>
                    <a:lnTo>
                      <a:pt x="391886" y="2136710"/>
                    </a:lnTo>
                    <a:cubicBezTo>
                      <a:pt x="388776" y="2080726"/>
                      <a:pt x="387871" y="2024576"/>
                      <a:pt x="382555" y="1968759"/>
                    </a:cubicBezTo>
                    <a:cubicBezTo>
                      <a:pt x="381623" y="1958968"/>
                      <a:pt x="378285" y="1949202"/>
                      <a:pt x="373225" y="1940768"/>
                    </a:cubicBezTo>
                    <a:cubicBezTo>
                      <a:pt x="368699" y="1933224"/>
                      <a:pt x="360784" y="1928327"/>
                      <a:pt x="354564" y="1922106"/>
                    </a:cubicBezTo>
                    <a:cubicBezTo>
                      <a:pt x="328130" y="1842810"/>
                      <a:pt x="364997" y="1939495"/>
                      <a:pt x="326572" y="1875453"/>
                    </a:cubicBezTo>
                    <a:cubicBezTo>
                      <a:pt x="321512" y="1867019"/>
                      <a:pt x="321640" y="1856258"/>
                      <a:pt x="317241" y="1847461"/>
                    </a:cubicBezTo>
                    <a:cubicBezTo>
                      <a:pt x="305471" y="1823922"/>
                      <a:pt x="297275" y="1818165"/>
                      <a:pt x="279919" y="1800808"/>
                    </a:cubicBezTo>
                    <a:cubicBezTo>
                      <a:pt x="262079" y="1747291"/>
                      <a:pt x="282665" y="1795139"/>
                      <a:pt x="251927" y="1754155"/>
                    </a:cubicBezTo>
                    <a:cubicBezTo>
                      <a:pt x="238470" y="1736213"/>
                      <a:pt x="214604" y="1698172"/>
                      <a:pt x="214604" y="1698172"/>
                    </a:cubicBezTo>
                    <a:cubicBezTo>
                      <a:pt x="209388" y="1677307"/>
                      <a:pt x="195701" y="1618498"/>
                      <a:pt x="186613" y="1604866"/>
                    </a:cubicBezTo>
                    <a:lnTo>
                      <a:pt x="167951" y="1576874"/>
                    </a:lnTo>
                    <a:cubicBezTo>
                      <a:pt x="133931" y="1474808"/>
                      <a:pt x="188184" y="1629393"/>
                      <a:pt x="139960" y="1520890"/>
                    </a:cubicBezTo>
                    <a:cubicBezTo>
                      <a:pt x="131971" y="1502915"/>
                      <a:pt x="127519" y="1483567"/>
                      <a:pt x="121298" y="1464906"/>
                    </a:cubicBezTo>
                    <a:lnTo>
                      <a:pt x="111968" y="1436915"/>
                    </a:lnTo>
                    <a:cubicBezTo>
                      <a:pt x="108858" y="1427584"/>
                      <a:pt x="104566" y="1418567"/>
                      <a:pt x="102637" y="1408923"/>
                    </a:cubicBezTo>
                    <a:cubicBezTo>
                      <a:pt x="99527" y="1393372"/>
                      <a:pt x="97153" y="1377655"/>
                      <a:pt x="93307" y="1362270"/>
                    </a:cubicBezTo>
                    <a:cubicBezTo>
                      <a:pt x="90922" y="1352728"/>
                      <a:pt x="88753" y="1342876"/>
                      <a:pt x="83976" y="1334278"/>
                    </a:cubicBezTo>
                    <a:cubicBezTo>
                      <a:pt x="73084" y="1314672"/>
                      <a:pt x="46653" y="1278294"/>
                      <a:pt x="46653" y="1278294"/>
                    </a:cubicBezTo>
                    <a:cubicBezTo>
                      <a:pt x="40433" y="1259633"/>
                      <a:pt x="29949" y="1241883"/>
                      <a:pt x="27992" y="1222310"/>
                    </a:cubicBezTo>
                    <a:cubicBezTo>
                      <a:pt x="24882" y="1191208"/>
                      <a:pt x="22314" y="1160047"/>
                      <a:pt x="18662" y="1129004"/>
                    </a:cubicBezTo>
                    <a:cubicBezTo>
                      <a:pt x="12049" y="1072795"/>
                      <a:pt x="10067" y="1067368"/>
                      <a:pt x="0" y="1017037"/>
                    </a:cubicBezTo>
                    <a:cubicBezTo>
                      <a:pt x="3110" y="936172"/>
                      <a:pt x="3948" y="855187"/>
                      <a:pt x="9331" y="774441"/>
                    </a:cubicBezTo>
                    <a:cubicBezTo>
                      <a:pt x="10237" y="760850"/>
                      <a:pt x="34849" y="683609"/>
                      <a:pt x="37323" y="681135"/>
                    </a:cubicBezTo>
                    <a:cubicBezTo>
                      <a:pt x="54902" y="663556"/>
                      <a:pt x="73583" y="648535"/>
                      <a:pt x="83976" y="625151"/>
                    </a:cubicBezTo>
                    <a:cubicBezTo>
                      <a:pt x="91965" y="607176"/>
                      <a:pt x="96417" y="587829"/>
                      <a:pt x="102637" y="569168"/>
                    </a:cubicBezTo>
                    <a:cubicBezTo>
                      <a:pt x="105747" y="559837"/>
                      <a:pt x="103785" y="546632"/>
                      <a:pt x="111968" y="541176"/>
                    </a:cubicBezTo>
                    <a:lnTo>
                      <a:pt x="167951" y="503853"/>
                    </a:lnTo>
                    <a:cubicBezTo>
                      <a:pt x="171061" y="494522"/>
                      <a:pt x="169279" y="481578"/>
                      <a:pt x="177282" y="475861"/>
                    </a:cubicBezTo>
                    <a:cubicBezTo>
                      <a:pt x="193289" y="464428"/>
                      <a:pt x="233266" y="457200"/>
                      <a:pt x="233266" y="457200"/>
                    </a:cubicBezTo>
                    <a:lnTo>
                      <a:pt x="251927" y="429208"/>
                    </a:lnTo>
                  </a:path>
                </a:pathLst>
              </a:cu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DDD78C86-B6F5-4A0B-818C-5623B3A275AF}"/>
                  </a:ext>
                </a:extLst>
              </p:cNvPr>
              <p:cNvSpPr/>
              <p:nvPr/>
            </p:nvSpPr>
            <p:spPr bwMode="gray">
              <a:xfrm>
                <a:off x="4861249" y="2425959"/>
                <a:ext cx="3051110" cy="2267339"/>
              </a:xfrm>
              <a:custGeom>
                <a:avLst/>
                <a:gdLst>
                  <a:gd name="connsiteX0" fmla="*/ 83975 w 3051110"/>
                  <a:gd name="connsiteY0" fmla="*/ 317241 h 2267339"/>
                  <a:gd name="connsiteX1" fmla="*/ 270588 w 3051110"/>
                  <a:gd name="connsiteY1" fmla="*/ 279919 h 2267339"/>
                  <a:gd name="connsiteX2" fmla="*/ 354563 w 3051110"/>
                  <a:gd name="connsiteY2" fmla="*/ 251927 h 2267339"/>
                  <a:gd name="connsiteX3" fmla="*/ 429208 w 3051110"/>
                  <a:gd name="connsiteY3" fmla="*/ 242596 h 2267339"/>
                  <a:gd name="connsiteX4" fmla="*/ 727788 w 3051110"/>
                  <a:gd name="connsiteY4" fmla="*/ 205274 h 2267339"/>
                  <a:gd name="connsiteX5" fmla="*/ 774441 w 3051110"/>
                  <a:gd name="connsiteY5" fmla="*/ 195943 h 2267339"/>
                  <a:gd name="connsiteX6" fmla="*/ 802433 w 3051110"/>
                  <a:gd name="connsiteY6" fmla="*/ 149290 h 2267339"/>
                  <a:gd name="connsiteX7" fmla="*/ 1017037 w 3051110"/>
                  <a:gd name="connsiteY7" fmla="*/ 111968 h 2267339"/>
                  <a:gd name="connsiteX8" fmla="*/ 1166327 w 3051110"/>
                  <a:gd name="connsiteY8" fmla="*/ 83976 h 2267339"/>
                  <a:gd name="connsiteX9" fmla="*/ 1334278 w 3051110"/>
                  <a:gd name="connsiteY9" fmla="*/ 37323 h 2267339"/>
                  <a:gd name="connsiteX10" fmla="*/ 1408922 w 3051110"/>
                  <a:gd name="connsiteY10" fmla="*/ 18661 h 2267339"/>
                  <a:gd name="connsiteX11" fmla="*/ 1586204 w 3051110"/>
                  <a:gd name="connsiteY11" fmla="*/ 0 h 2267339"/>
                  <a:gd name="connsiteX12" fmla="*/ 1810139 w 3051110"/>
                  <a:gd name="connsiteY12" fmla="*/ 18661 h 2267339"/>
                  <a:gd name="connsiteX13" fmla="*/ 1903445 w 3051110"/>
                  <a:gd name="connsiteY13" fmla="*/ 27992 h 2267339"/>
                  <a:gd name="connsiteX14" fmla="*/ 2071396 w 3051110"/>
                  <a:gd name="connsiteY14" fmla="*/ 74645 h 2267339"/>
                  <a:gd name="connsiteX15" fmla="*/ 2118049 w 3051110"/>
                  <a:gd name="connsiteY15" fmla="*/ 93306 h 2267339"/>
                  <a:gd name="connsiteX16" fmla="*/ 2155371 w 3051110"/>
                  <a:gd name="connsiteY16" fmla="*/ 83976 h 2267339"/>
                  <a:gd name="connsiteX17" fmla="*/ 2220686 w 3051110"/>
                  <a:gd name="connsiteY17" fmla="*/ 74645 h 2267339"/>
                  <a:gd name="connsiteX18" fmla="*/ 2640563 w 3051110"/>
                  <a:gd name="connsiteY18" fmla="*/ 74645 h 2267339"/>
                  <a:gd name="connsiteX19" fmla="*/ 2705878 w 3051110"/>
                  <a:gd name="connsiteY19" fmla="*/ 111968 h 2267339"/>
                  <a:gd name="connsiteX20" fmla="*/ 2827175 w 3051110"/>
                  <a:gd name="connsiteY20" fmla="*/ 149290 h 2267339"/>
                  <a:gd name="connsiteX21" fmla="*/ 2883159 w 3051110"/>
                  <a:gd name="connsiteY21" fmla="*/ 186612 h 2267339"/>
                  <a:gd name="connsiteX22" fmla="*/ 2976465 w 3051110"/>
                  <a:gd name="connsiteY22" fmla="*/ 223935 h 2267339"/>
                  <a:gd name="connsiteX23" fmla="*/ 3004457 w 3051110"/>
                  <a:gd name="connsiteY23" fmla="*/ 242596 h 2267339"/>
                  <a:gd name="connsiteX24" fmla="*/ 3041780 w 3051110"/>
                  <a:gd name="connsiteY24" fmla="*/ 261257 h 2267339"/>
                  <a:gd name="connsiteX25" fmla="*/ 3051110 w 3051110"/>
                  <a:gd name="connsiteY25" fmla="*/ 289249 h 2267339"/>
                  <a:gd name="connsiteX26" fmla="*/ 3013788 w 3051110"/>
                  <a:gd name="connsiteY26" fmla="*/ 391886 h 2267339"/>
                  <a:gd name="connsiteX27" fmla="*/ 2957804 w 3051110"/>
                  <a:gd name="connsiteY27" fmla="*/ 522514 h 2267339"/>
                  <a:gd name="connsiteX28" fmla="*/ 2911151 w 3051110"/>
                  <a:gd name="connsiteY28" fmla="*/ 587829 h 2267339"/>
                  <a:gd name="connsiteX29" fmla="*/ 2892490 w 3051110"/>
                  <a:gd name="connsiteY29" fmla="*/ 625151 h 2267339"/>
                  <a:gd name="connsiteX30" fmla="*/ 2836506 w 3051110"/>
                  <a:gd name="connsiteY30" fmla="*/ 681135 h 2267339"/>
                  <a:gd name="connsiteX31" fmla="*/ 2789853 w 3051110"/>
                  <a:gd name="connsiteY31" fmla="*/ 727788 h 2267339"/>
                  <a:gd name="connsiteX32" fmla="*/ 2780522 w 3051110"/>
                  <a:gd name="connsiteY32" fmla="*/ 755780 h 2267339"/>
                  <a:gd name="connsiteX33" fmla="*/ 2687216 w 3051110"/>
                  <a:gd name="connsiteY33" fmla="*/ 858417 h 2267339"/>
                  <a:gd name="connsiteX34" fmla="*/ 2659224 w 3051110"/>
                  <a:gd name="connsiteY34" fmla="*/ 886408 h 2267339"/>
                  <a:gd name="connsiteX35" fmla="*/ 2640563 w 3051110"/>
                  <a:gd name="connsiteY35" fmla="*/ 905070 h 2267339"/>
                  <a:gd name="connsiteX36" fmla="*/ 2547257 w 3051110"/>
                  <a:gd name="connsiteY36" fmla="*/ 895739 h 2267339"/>
                  <a:gd name="connsiteX37" fmla="*/ 2519265 w 3051110"/>
                  <a:gd name="connsiteY37" fmla="*/ 877078 h 2267339"/>
                  <a:gd name="connsiteX38" fmla="*/ 2453951 w 3051110"/>
                  <a:gd name="connsiteY38" fmla="*/ 821094 h 2267339"/>
                  <a:gd name="connsiteX39" fmla="*/ 2397967 w 3051110"/>
                  <a:gd name="connsiteY39" fmla="*/ 737119 h 2267339"/>
                  <a:gd name="connsiteX40" fmla="*/ 2369975 w 3051110"/>
                  <a:gd name="connsiteY40" fmla="*/ 699796 h 2267339"/>
                  <a:gd name="connsiteX41" fmla="*/ 2313992 w 3051110"/>
                  <a:gd name="connsiteY41" fmla="*/ 587829 h 2267339"/>
                  <a:gd name="connsiteX42" fmla="*/ 2295331 w 3051110"/>
                  <a:gd name="connsiteY42" fmla="*/ 550506 h 2267339"/>
                  <a:gd name="connsiteX43" fmla="*/ 2267339 w 3051110"/>
                  <a:gd name="connsiteY43" fmla="*/ 503853 h 2267339"/>
                  <a:gd name="connsiteX44" fmla="*/ 2239347 w 3051110"/>
                  <a:gd name="connsiteY44" fmla="*/ 410547 h 2267339"/>
                  <a:gd name="connsiteX45" fmla="*/ 2220686 w 3051110"/>
                  <a:gd name="connsiteY45" fmla="*/ 373225 h 2267339"/>
                  <a:gd name="connsiteX46" fmla="*/ 2211355 w 3051110"/>
                  <a:gd name="connsiteY46" fmla="*/ 335902 h 2267339"/>
                  <a:gd name="connsiteX47" fmla="*/ 2174033 w 3051110"/>
                  <a:gd name="connsiteY47" fmla="*/ 279919 h 2267339"/>
                  <a:gd name="connsiteX48" fmla="*/ 2127380 w 3051110"/>
                  <a:gd name="connsiteY48" fmla="*/ 233265 h 2267339"/>
                  <a:gd name="connsiteX49" fmla="*/ 2108718 w 3051110"/>
                  <a:gd name="connsiteY49" fmla="*/ 195943 h 2267339"/>
                  <a:gd name="connsiteX50" fmla="*/ 2062065 w 3051110"/>
                  <a:gd name="connsiteY50" fmla="*/ 139959 h 2267339"/>
                  <a:gd name="connsiteX51" fmla="*/ 2034073 w 3051110"/>
                  <a:gd name="connsiteY51" fmla="*/ 121298 h 2267339"/>
                  <a:gd name="connsiteX52" fmla="*/ 1978090 w 3051110"/>
                  <a:gd name="connsiteY52" fmla="*/ 139959 h 2267339"/>
                  <a:gd name="connsiteX53" fmla="*/ 1959429 w 3051110"/>
                  <a:gd name="connsiteY53" fmla="*/ 158621 h 2267339"/>
                  <a:gd name="connsiteX54" fmla="*/ 1931437 w 3051110"/>
                  <a:gd name="connsiteY54" fmla="*/ 223935 h 2267339"/>
                  <a:gd name="connsiteX55" fmla="*/ 1922106 w 3051110"/>
                  <a:gd name="connsiteY55" fmla="*/ 270588 h 2267339"/>
                  <a:gd name="connsiteX56" fmla="*/ 1950098 w 3051110"/>
                  <a:gd name="connsiteY56" fmla="*/ 625151 h 2267339"/>
                  <a:gd name="connsiteX57" fmla="*/ 1978090 w 3051110"/>
                  <a:gd name="connsiteY57" fmla="*/ 737119 h 2267339"/>
                  <a:gd name="connsiteX58" fmla="*/ 1978090 w 3051110"/>
                  <a:gd name="connsiteY58" fmla="*/ 1026368 h 2267339"/>
                  <a:gd name="connsiteX59" fmla="*/ 1959429 w 3051110"/>
                  <a:gd name="connsiteY59" fmla="*/ 1063690 h 2267339"/>
                  <a:gd name="connsiteX60" fmla="*/ 1950098 w 3051110"/>
                  <a:gd name="connsiteY60" fmla="*/ 1101012 h 2267339"/>
                  <a:gd name="connsiteX61" fmla="*/ 1894114 w 3051110"/>
                  <a:gd name="connsiteY61" fmla="*/ 1184988 h 2267339"/>
                  <a:gd name="connsiteX62" fmla="*/ 1866122 w 3051110"/>
                  <a:gd name="connsiteY62" fmla="*/ 1250302 h 2267339"/>
                  <a:gd name="connsiteX63" fmla="*/ 1810139 w 3051110"/>
                  <a:gd name="connsiteY63" fmla="*/ 1315617 h 2267339"/>
                  <a:gd name="connsiteX64" fmla="*/ 1744824 w 3051110"/>
                  <a:gd name="connsiteY64" fmla="*/ 1399592 h 2267339"/>
                  <a:gd name="connsiteX65" fmla="*/ 1604865 w 3051110"/>
                  <a:gd name="connsiteY65" fmla="*/ 1576874 h 2267339"/>
                  <a:gd name="connsiteX66" fmla="*/ 1390261 w 3051110"/>
                  <a:gd name="connsiteY66" fmla="*/ 1782147 h 2267339"/>
                  <a:gd name="connsiteX67" fmla="*/ 1268963 w 3051110"/>
                  <a:gd name="connsiteY67" fmla="*/ 1866123 h 2267339"/>
                  <a:gd name="connsiteX68" fmla="*/ 1101012 w 3051110"/>
                  <a:gd name="connsiteY68" fmla="*/ 1959429 h 2267339"/>
                  <a:gd name="connsiteX69" fmla="*/ 1017037 w 3051110"/>
                  <a:gd name="connsiteY69" fmla="*/ 1996751 h 2267339"/>
                  <a:gd name="connsiteX70" fmla="*/ 923731 w 3051110"/>
                  <a:gd name="connsiteY70" fmla="*/ 2015412 h 2267339"/>
                  <a:gd name="connsiteX71" fmla="*/ 886408 w 3051110"/>
                  <a:gd name="connsiteY71" fmla="*/ 2034074 h 2267339"/>
                  <a:gd name="connsiteX72" fmla="*/ 783771 w 3051110"/>
                  <a:gd name="connsiteY72" fmla="*/ 2062065 h 2267339"/>
                  <a:gd name="connsiteX73" fmla="*/ 746449 w 3051110"/>
                  <a:gd name="connsiteY73" fmla="*/ 2080727 h 2267339"/>
                  <a:gd name="connsiteX74" fmla="*/ 671804 w 3051110"/>
                  <a:gd name="connsiteY74" fmla="*/ 2164702 h 2267339"/>
                  <a:gd name="connsiteX75" fmla="*/ 634482 w 3051110"/>
                  <a:gd name="connsiteY75" fmla="*/ 2192694 h 2267339"/>
                  <a:gd name="connsiteX76" fmla="*/ 606490 w 3051110"/>
                  <a:gd name="connsiteY76" fmla="*/ 2220686 h 2267339"/>
                  <a:gd name="connsiteX77" fmla="*/ 531845 w 3051110"/>
                  <a:gd name="connsiteY77" fmla="*/ 2258008 h 2267339"/>
                  <a:gd name="connsiteX78" fmla="*/ 485192 w 3051110"/>
                  <a:gd name="connsiteY78" fmla="*/ 2267339 h 2267339"/>
                  <a:gd name="connsiteX79" fmla="*/ 419878 w 3051110"/>
                  <a:gd name="connsiteY79" fmla="*/ 2248678 h 2267339"/>
                  <a:gd name="connsiteX80" fmla="*/ 317241 w 3051110"/>
                  <a:gd name="connsiteY80" fmla="*/ 2108719 h 2267339"/>
                  <a:gd name="connsiteX81" fmla="*/ 279918 w 3051110"/>
                  <a:gd name="connsiteY81" fmla="*/ 2034074 h 2267339"/>
                  <a:gd name="connsiteX82" fmla="*/ 242596 w 3051110"/>
                  <a:gd name="connsiteY82" fmla="*/ 1903445 h 2267339"/>
                  <a:gd name="connsiteX83" fmla="*/ 214604 w 3051110"/>
                  <a:gd name="connsiteY83" fmla="*/ 1838131 h 2267339"/>
                  <a:gd name="connsiteX84" fmla="*/ 167951 w 3051110"/>
                  <a:gd name="connsiteY84" fmla="*/ 1595535 h 2267339"/>
                  <a:gd name="connsiteX85" fmla="*/ 149290 w 3051110"/>
                  <a:gd name="connsiteY85" fmla="*/ 1530221 h 2267339"/>
                  <a:gd name="connsiteX86" fmla="*/ 139959 w 3051110"/>
                  <a:gd name="connsiteY86" fmla="*/ 1427584 h 2267339"/>
                  <a:gd name="connsiteX87" fmla="*/ 83975 w 3051110"/>
                  <a:gd name="connsiteY87" fmla="*/ 1240972 h 2267339"/>
                  <a:gd name="connsiteX88" fmla="*/ 37322 w 3051110"/>
                  <a:gd name="connsiteY88" fmla="*/ 933061 h 2267339"/>
                  <a:gd name="connsiteX89" fmla="*/ 9331 w 3051110"/>
                  <a:gd name="connsiteY89" fmla="*/ 783772 h 2267339"/>
                  <a:gd name="connsiteX90" fmla="*/ 0 w 3051110"/>
                  <a:gd name="connsiteY90" fmla="*/ 643812 h 2267339"/>
                  <a:gd name="connsiteX91" fmla="*/ 9331 w 3051110"/>
                  <a:gd name="connsiteY91" fmla="*/ 233265 h 2267339"/>
                  <a:gd name="connsiteX92" fmla="*/ 18661 w 3051110"/>
                  <a:gd name="connsiteY92" fmla="*/ 195943 h 2267339"/>
                  <a:gd name="connsiteX93" fmla="*/ 27992 w 3051110"/>
                  <a:gd name="connsiteY93" fmla="*/ 149290 h 2267339"/>
                  <a:gd name="connsiteX94" fmla="*/ 46653 w 3051110"/>
                  <a:gd name="connsiteY94" fmla="*/ 93306 h 2267339"/>
                  <a:gd name="connsiteX95" fmla="*/ 205273 w 3051110"/>
                  <a:gd name="connsiteY95" fmla="*/ 111968 h 2267339"/>
                  <a:gd name="connsiteX96" fmla="*/ 261257 w 3051110"/>
                  <a:gd name="connsiteY96" fmla="*/ 130629 h 2267339"/>
                  <a:gd name="connsiteX97" fmla="*/ 298580 w 3051110"/>
                  <a:gd name="connsiteY97" fmla="*/ 177282 h 2267339"/>
                  <a:gd name="connsiteX98" fmla="*/ 307910 w 3051110"/>
                  <a:gd name="connsiteY98" fmla="*/ 205274 h 2267339"/>
                  <a:gd name="connsiteX99" fmla="*/ 326571 w 3051110"/>
                  <a:gd name="connsiteY99" fmla="*/ 233265 h 2267339"/>
                  <a:gd name="connsiteX100" fmla="*/ 335902 w 3051110"/>
                  <a:gd name="connsiteY100" fmla="*/ 261257 h 2267339"/>
                  <a:gd name="connsiteX101" fmla="*/ 382555 w 3051110"/>
                  <a:gd name="connsiteY101" fmla="*/ 289249 h 2267339"/>
                  <a:gd name="connsiteX102" fmla="*/ 401216 w 3051110"/>
                  <a:gd name="connsiteY102" fmla="*/ 289249 h 226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3051110" h="2267339">
                    <a:moveTo>
                      <a:pt x="83975" y="317241"/>
                    </a:moveTo>
                    <a:cubicBezTo>
                      <a:pt x="146179" y="304800"/>
                      <a:pt x="210407" y="299979"/>
                      <a:pt x="270588" y="279919"/>
                    </a:cubicBezTo>
                    <a:cubicBezTo>
                      <a:pt x="298580" y="270588"/>
                      <a:pt x="325842" y="258685"/>
                      <a:pt x="354563" y="251927"/>
                    </a:cubicBezTo>
                    <a:cubicBezTo>
                      <a:pt x="378972" y="246184"/>
                      <a:pt x="404368" y="246022"/>
                      <a:pt x="429208" y="242596"/>
                    </a:cubicBezTo>
                    <a:cubicBezTo>
                      <a:pt x="683239" y="207557"/>
                      <a:pt x="546906" y="221717"/>
                      <a:pt x="727788" y="205274"/>
                    </a:cubicBezTo>
                    <a:cubicBezTo>
                      <a:pt x="743339" y="202164"/>
                      <a:pt x="761246" y="204740"/>
                      <a:pt x="774441" y="195943"/>
                    </a:cubicBezTo>
                    <a:cubicBezTo>
                      <a:pt x="814064" y="169527"/>
                      <a:pt x="752209" y="166031"/>
                      <a:pt x="802433" y="149290"/>
                    </a:cubicBezTo>
                    <a:cubicBezTo>
                      <a:pt x="840295" y="136670"/>
                      <a:pt x="987636" y="117314"/>
                      <a:pt x="1017037" y="111968"/>
                    </a:cubicBezTo>
                    <a:cubicBezTo>
                      <a:pt x="1231811" y="72918"/>
                      <a:pt x="988772" y="109339"/>
                      <a:pt x="1166327" y="83976"/>
                    </a:cubicBezTo>
                    <a:cubicBezTo>
                      <a:pt x="1292988" y="41755"/>
                      <a:pt x="1206452" y="67400"/>
                      <a:pt x="1334278" y="37323"/>
                    </a:cubicBezTo>
                    <a:cubicBezTo>
                      <a:pt x="1359243" y="31449"/>
                      <a:pt x="1383552" y="22420"/>
                      <a:pt x="1408922" y="18661"/>
                    </a:cubicBezTo>
                    <a:cubicBezTo>
                      <a:pt x="1467701" y="9953"/>
                      <a:pt x="1586204" y="0"/>
                      <a:pt x="1586204" y="0"/>
                    </a:cubicBezTo>
                    <a:lnTo>
                      <a:pt x="1810139" y="18661"/>
                    </a:lnTo>
                    <a:cubicBezTo>
                      <a:pt x="1841275" y="21408"/>
                      <a:pt x="1873217" y="20037"/>
                      <a:pt x="1903445" y="27992"/>
                    </a:cubicBezTo>
                    <a:cubicBezTo>
                      <a:pt x="2143968" y="91288"/>
                      <a:pt x="1836702" y="48567"/>
                      <a:pt x="2071396" y="74645"/>
                    </a:cubicBezTo>
                    <a:cubicBezTo>
                      <a:pt x="2086947" y="80865"/>
                      <a:pt x="2101403" y="91456"/>
                      <a:pt x="2118049" y="93306"/>
                    </a:cubicBezTo>
                    <a:cubicBezTo>
                      <a:pt x="2130794" y="94722"/>
                      <a:pt x="2142754" y="86270"/>
                      <a:pt x="2155371" y="83976"/>
                    </a:cubicBezTo>
                    <a:cubicBezTo>
                      <a:pt x="2177009" y="80042"/>
                      <a:pt x="2198914" y="77755"/>
                      <a:pt x="2220686" y="74645"/>
                    </a:cubicBezTo>
                    <a:cubicBezTo>
                      <a:pt x="2375276" y="12810"/>
                      <a:pt x="2308004" y="32190"/>
                      <a:pt x="2640563" y="74645"/>
                    </a:cubicBezTo>
                    <a:cubicBezTo>
                      <a:pt x="2665437" y="77820"/>
                      <a:pt x="2682596" y="102655"/>
                      <a:pt x="2705878" y="111968"/>
                    </a:cubicBezTo>
                    <a:cubicBezTo>
                      <a:pt x="2782606" y="142659"/>
                      <a:pt x="2765960" y="115900"/>
                      <a:pt x="2827175" y="149290"/>
                    </a:cubicBezTo>
                    <a:cubicBezTo>
                      <a:pt x="2846865" y="160030"/>
                      <a:pt x="2863927" y="175073"/>
                      <a:pt x="2883159" y="186612"/>
                    </a:cubicBezTo>
                    <a:cubicBezTo>
                      <a:pt x="2937718" y="219348"/>
                      <a:pt x="2907791" y="193414"/>
                      <a:pt x="2976465" y="223935"/>
                    </a:cubicBezTo>
                    <a:cubicBezTo>
                      <a:pt x="2986712" y="228489"/>
                      <a:pt x="2994720" y="237032"/>
                      <a:pt x="3004457" y="242596"/>
                    </a:cubicBezTo>
                    <a:cubicBezTo>
                      <a:pt x="3016534" y="249497"/>
                      <a:pt x="3029339" y="255037"/>
                      <a:pt x="3041780" y="261257"/>
                    </a:cubicBezTo>
                    <a:cubicBezTo>
                      <a:pt x="3044890" y="270588"/>
                      <a:pt x="3051110" y="279414"/>
                      <a:pt x="3051110" y="289249"/>
                    </a:cubicBezTo>
                    <a:cubicBezTo>
                      <a:pt x="3051110" y="333302"/>
                      <a:pt x="3031215" y="352053"/>
                      <a:pt x="3013788" y="391886"/>
                    </a:cubicBezTo>
                    <a:cubicBezTo>
                      <a:pt x="2992114" y="441425"/>
                      <a:pt x="2982803" y="478766"/>
                      <a:pt x="2957804" y="522514"/>
                    </a:cubicBezTo>
                    <a:cubicBezTo>
                      <a:pt x="2931484" y="568574"/>
                      <a:pt x="2944530" y="534422"/>
                      <a:pt x="2911151" y="587829"/>
                    </a:cubicBezTo>
                    <a:cubicBezTo>
                      <a:pt x="2903779" y="599624"/>
                      <a:pt x="2901179" y="614290"/>
                      <a:pt x="2892490" y="625151"/>
                    </a:cubicBezTo>
                    <a:cubicBezTo>
                      <a:pt x="2876004" y="645759"/>
                      <a:pt x="2855167" y="662474"/>
                      <a:pt x="2836506" y="681135"/>
                    </a:cubicBezTo>
                    <a:lnTo>
                      <a:pt x="2789853" y="727788"/>
                    </a:lnTo>
                    <a:cubicBezTo>
                      <a:pt x="2786743" y="737119"/>
                      <a:pt x="2784921" y="746983"/>
                      <a:pt x="2780522" y="755780"/>
                    </a:cubicBezTo>
                    <a:cubicBezTo>
                      <a:pt x="2761431" y="793961"/>
                      <a:pt x="2709892" y="835741"/>
                      <a:pt x="2687216" y="858417"/>
                    </a:cubicBezTo>
                    <a:lnTo>
                      <a:pt x="2659224" y="886408"/>
                    </a:lnTo>
                    <a:lnTo>
                      <a:pt x="2640563" y="905070"/>
                    </a:lnTo>
                    <a:cubicBezTo>
                      <a:pt x="2609461" y="901960"/>
                      <a:pt x="2577714" y="902768"/>
                      <a:pt x="2547257" y="895739"/>
                    </a:cubicBezTo>
                    <a:cubicBezTo>
                      <a:pt x="2536330" y="893217"/>
                      <a:pt x="2528390" y="883596"/>
                      <a:pt x="2519265" y="877078"/>
                    </a:cubicBezTo>
                    <a:cubicBezTo>
                      <a:pt x="2492095" y="857671"/>
                      <a:pt x="2475367" y="846079"/>
                      <a:pt x="2453951" y="821094"/>
                    </a:cubicBezTo>
                    <a:cubicBezTo>
                      <a:pt x="2419082" y="780414"/>
                      <a:pt x="2429290" y="784103"/>
                      <a:pt x="2397967" y="737119"/>
                    </a:cubicBezTo>
                    <a:cubicBezTo>
                      <a:pt x="2389341" y="724180"/>
                      <a:pt x="2377599" y="713350"/>
                      <a:pt x="2369975" y="699796"/>
                    </a:cubicBezTo>
                    <a:cubicBezTo>
                      <a:pt x="2349518" y="663427"/>
                      <a:pt x="2332653" y="625151"/>
                      <a:pt x="2313992" y="587829"/>
                    </a:cubicBezTo>
                    <a:cubicBezTo>
                      <a:pt x="2307772" y="575388"/>
                      <a:pt x="2302487" y="562433"/>
                      <a:pt x="2295331" y="550506"/>
                    </a:cubicBezTo>
                    <a:cubicBezTo>
                      <a:pt x="2286000" y="534955"/>
                      <a:pt x="2274844" y="520363"/>
                      <a:pt x="2267339" y="503853"/>
                    </a:cubicBezTo>
                    <a:cubicBezTo>
                      <a:pt x="2221768" y="403597"/>
                      <a:pt x="2268349" y="487885"/>
                      <a:pt x="2239347" y="410547"/>
                    </a:cubicBezTo>
                    <a:cubicBezTo>
                      <a:pt x="2234463" y="397524"/>
                      <a:pt x="2225570" y="386248"/>
                      <a:pt x="2220686" y="373225"/>
                    </a:cubicBezTo>
                    <a:cubicBezTo>
                      <a:pt x="2216183" y="361218"/>
                      <a:pt x="2217090" y="347372"/>
                      <a:pt x="2211355" y="335902"/>
                    </a:cubicBezTo>
                    <a:cubicBezTo>
                      <a:pt x="2201325" y="315842"/>
                      <a:pt x="2189892" y="295778"/>
                      <a:pt x="2174033" y="279919"/>
                    </a:cubicBezTo>
                    <a:cubicBezTo>
                      <a:pt x="2158482" y="264368"/>
                      <a:pt x="2137216" y="252936"/>
                      <a:pt x="2127380" y="233265"/>
                    </a:cubicBezTo>
                    <a:cubicBezTo>
                      <a:pt x="2121159" y="220824"/>
                      <a:pt x="2116090" y="207738"/>
                      <a:pt x="2108718" y="195943"/>
                    </a:cubicBezTo>
                    <a:cubicBezTo>
                      <a:pt x="2099644" y="181424"/>
                      <a:pt x="2078035" y="152735"/>
                      <a:pt x="2062065" y="139959"/>
                    </a:cubicBezTo>
                    <a:cubicBezTo>
                      <a:pt x="2053308" y="132954"/>
                      <a:pt x="2043404" y="127518"/>
                      <a:pt x="2034073" y="121298"/>
                    </a:cubicBezTo>
                    <a:cubicBezTo>
                      <a:pt x="2015412" y="127518"/>
                      <a:pt x="1995684" y="131162"/>
                      <a:pt x="1978090" y="139959"/>
                    </a:cubicBezTo>
                    <a:cubicBezTo>
                      <a:pt x="1970222" y="143893"/>
                      <a:pt x="1964309" y="151301"/>
                      <a:pt x="1959429" y="158621"/>
                    </a:cubicBezTo>
                    <a:cubicBezTo>
                      <a:pt x="1948744" y="174649"/>
                      <a:pt x="1936414" y="204025"/>
                      <a:pt x="1931437" y="223935"/>
                    </a:cubicBezTo>
                    <a:cubicBezTo>
                      <a:pt x="1927591" y="239320"/>
                      <a:pt x="1925216" y="255037"/>
                      <a:pt x="1922106" y="270588"/>
                    </a:cubicBezTo>
                    <a:cubicBezTo>
                      <a:pt x="1933268" y="538461"/>
                      <a:pt x="1920872" y="420569"/>
                      <a:pt x="1950098" y="625151"/>
                    </a:cubicBezTo>
                    <a:cubicBezTo>
                      <a:pt x="1961797" y="707044"/>
                      <a:pt x="1951262" y="670047"/>
                      <a:pt x="1978090" y="737119"/>
                    </a:cubicBezTo>
                    <a:cubicBezTo>
                      <a:pt x="1997812" y="855460"/>
                      <a:pt x="1998048" y="833434"/>
                      <a:pt x="1978090" y="1026368"/>
                    </a:cubicBezTo>
                    <a:cubicBezTo>
                      <a:pt x="1976659" y="1040203"/>
                      <a:pt x="1964313" y="1050667"/>
                      <a:pt x="1959429" y="1063690"/>
                    </a:cubicBezTo>
                    <a:cubicBezTo>
                      <a:pt x="1954926" y="1075697"/>
                      <a:pt x="1955306" y="1089294"/>
                      <a:pt x="1950098" y="1101012"/>
                    </a:cubicBezTo>
                    <a:cubicBezTo>
                      <a:pt x="1927808" y="1151164"/>
                      <a:pt x="1921237" y="1141591"/>
                      <a:pt x="1894114" y="1184988"/>
                    </a:cubicBezTo>
                    <a:cubicBezTo>
                      <a:pt x="1845578" y="1262645"/>
                      <a:pt x="1897866" y="1186813"/>
                      <a:pt x="1866122" y="1250302"/>
                    </a:cubicBezTo>
                    <a:cubicBezTo>
                      <a:pt x="1848660" y="1285225"/>
                      <a:pt x="1838197" y="1282458"/>
                      <a:pt x="1810139" y="1315617"/>
                    </a:cubicBezTo>
                    <a:cubicBezTo>
                      <a:pt x="1787233" y="1342688"/>
                      <a:pt x="1766595" y="1371600"/>
                      <a:pt x="1744824" y="1399592"/>
                    </a:cubicBezTo>
                    <a:cubicBezTo>
                      <a:pt x="1730461" y="1418059"/>
                      <a:pt x="1616971" y="1564768"/>
                      <a:pt x="1604865" y="1576874"/>
                    </a:cubicBezTo>
                    <a:cubicBezTo>
                      <a:pt x="1559344" y="1622395"/>
                      <a:pt x="1455520" y="1732426"/>
                      <a:pt x="1390261" y="1782147"/>
                    </a:cubicBezTo>
                    <a:cubicBezTo>
                      <a:pt x="1351144" y="1811950"/>
                      <a:pt x="1309549" y="1838354"/>
                      <a:pt x="1268963" y="1866123"/>
                    </a:cubicBezTo>
                    <a:cubicBezTo>
                      <a:pt x="1186900" y="1922272"/>
                      <a:pt x="1216966" y="1901452"/>
                      <a:pt x="1101012" y="1959429"/>
                    </a:cubicBezTo>
                    <a:cubicBezTo>
                      <a:pt x="1068495" y="1975687"/>
                      <a:pt x="1052779" y="1984837"/>
                      <a:pt x="1017037" y="1996751"/>
                    </a:cubicBezTo>
                    <a:cubicBezTo>
                      <a:pt x="989195" y="2006032"/>
                      <a:pt x="951301" y="2010817"/>
                      <a:pt x="923731" y="2015412"/>
                    </a:cubicBezTo>
                    <a:cubicBezTo>
                      <a:pt x="911290" y="2021633"/>
                      <a:pt x="899323" y="2028908"/>
                      <a:pt x="886408" y="2034074"/>
                    </a:cubicBezTo>
                    <a:cubicBezTo>
                      <a:pt x="839056" y="2053015"/>
                      <a:pt x="830624" y="2052695"/>
                      <a:pt x="783771" y="2062065"/>
                    </a:cubicBezTo>
                    <a:cubicBezTo>
                      <a:pt x="771330" y="2068286"/>
                      <a:pt x="757767" y="2072642"/>
                      <a:pt x="746449" y="2080727"/>
                    </a:cubicBezTo>
                    <a:cubicBezTo>
                      <a:pt x="725497" y="2095693"/>
                      <a:pt x="682326" y="2154180"/>
                      <a:pt x="671804" y="2164702"/>
                    </a:cubicBezTo>
                    <a:cubicBezTo>
                      <a:pt x="660808" y="2175698"/>
                      <a:pt x="646289" y="2182574"/>
                      <a:pt x="634482" y="2192694"/>
                    </a:cubicBezTo>
                    <a:cubicBezTo>
                      <a:pt x="624463" y="2201282"/>
                      <a:pt x="616627" y="2212238"/>
                      <a:pt x="606490" y="2220686"/>
                    </a:cubicBezTo>
                    <a:cubicBezTo>
                      <a:pt x="584829" y="2238737"/>
                      <a:pt x="558640" y="2249969"/>
                      <a:pt x="531845" y="2258008"/>
                    </a:cubicBezTo>
                    <a:cubicBezTo>
                      <a:pt x="516655" y="2262565"/>
                      <a:pt x="500743" y="2264229"/>
                      <a:pt x="485192" y="2267339"/>
                    </a:cubicBezTo>
                    <a:cubicBezTo>
                      <a:pt x="463421" y="2261119"/>
                      <a:pt x="439756" y="2259520"/>
                      <a:pt x="419878" y="2248678"/>
                    </a:cubicBezTo>
                    <a:cubicBezTo>
                      <a:pt x="384062" y="2229142"/>
                      <a:pt x="322438" y="2119113"/>
                      <a:pt x="317241" y="2108719"/>
                    </a:cubicBezTo>
                    <a:cubicBezTo>
                      <a:pt x="304800" y="2083837"/>
                      <a:pt x="289425" y="2060218"/>
                      <a:pt x="279918" y="2034074"/>
                    </a:cubicBezTo>
                    <a:cubicBezTo>
                      <a:pt x="264442" y="1991515"/>
                      <a:pt x="260435" y="1945069"/>
                      <a:pt x="242596" y="1903445"/>
                    </a:cubicBezTo>
                    <a:cubicBezTo>
                      <a:pt x="233265" y="1881674"/>
                      <a:pt x="220991" y="1860940"/>
                      <a:pt x="214604" y="1838131"/>
                    </a:cubicBezTo>
                    <a:cubicBezTo>
                      <a:pt x="120663" y="1502628"/>
                      <a:pt x="206773" y="1789644"/>
                      <a:pt x="167951" y="1595535"/>
                    </a:cubicBezTo>
                    <a:cubicBezTo>
                      <a:pt x="163510" y="1573332"/>
                      <a:pt x="155510" y="1551992"/>
                      <a:pt x="149290" y="1530221"/>
                    </a:cubicBezTo>
                    <a:cubicBezTo>
                      <a:pt x="146180" y="1496009"/>
                      <a:pt x="145317" y="1461517"/>
                      <a:pt x="139959" y="1427584"/>
                    </a:cubicBezTo>
                    <a:cubicBezTo>
                      <a:pt x="131497" y="1373994"/>
                      <a:pt x="99127" y="1286428"/>
                      <a:pt x="83975" y="1240972"/>
                    </a:cubicBezTo>
                    <a:cubicBezTo>
                      <a:pt x="68424" y="1138335"/>
                      <a:pt x="54049" y="1035513"/>
                      <a:pt x="37322" y="933061"/>
                    </a:cubicBezTo>
                    <a:cubicBezTo>
                      <a:pt x="29164" y="883092"/>
                      <a:pt x="15810" y="833986"/>
                      <a:pt x="9331" y="783772"/>
                    </a:cubicBezTo>
                    <a:cubicBezTo>
                      <a:pt x="3348" y="737400"/>
                      <a:pt x="3110" y="690465"/>
                      <a:pt x="0" y="643812"/>
                    </a:cubicBezTo>
                    <a:cubicBezTo>
                      <a:pt x="3110" y="506963"/>
                      <a:pt x="3632" y="370031"/>
                      <a:pt x="9331" y="233265"/>
                    </a:cubicBezTo>
                    <a:cubicBezTo>
                      <a:pt x="9865" y="220453"/>
                      <a:pt x="15879" y="208461"/>
                      <a:pt x="18661" y="195943"/>
                    </a:cubicBezTo>
                    <a:cubicBezTo>
                      <a:pt x="22101" y="180462"/>
                      <a:pt x="23819" y="164590"/>
                      <a:pt x="27992" y="149290"/>
                    </a:cubicBezTo>
                    <a:cubicBezTo>
                      <a:pt x="33168" y="130312"/>
                      <a:pt x="46653" y="93306"/>
                      <a:pt x="46653" y="93306"/>
                    </a:cubicBezTo>
                    <a:cubicBezTo>
                      <a:pt x="98822" y="97654"/>
                      <a:pt x="153910" y="97960"/>
                      <a:pt x="205273" y="111968"/>
                    </a:cubicBezTo>
                    <a:cubicBezTo>
                      <a:pt x="224251" y="117144"/>
                      <a:pt x="261257" y="130629"/>
                      <a:pt x="261257" y="130629"/>
                    </a:cubicBezTo>
                    <a:cubicBezTo>
                      <a:pt x="284712" y="200990"/>
                      <a:pt x="250344" y="116987"/>
                      <a:pt x="298580" y="177282"/>
                    </a:cubicBezTo>
                    <a:cubicBezTo>
                      <a:pt x="304724" y="184962"/>
                      <a:pt x="303512" y="196477"/>
                      <a:pt x="307910" y="205274"/>
                    </a:cubicBezTo>
                    <a:cubicBezTo>
                      <a:pt x="312925" y="215304"/>
                      <a:pt x="321556" y="223235"/>
                      <a:pt x="326571" y="233265"/>
                    </a:cubicBezTo>
                    <a:cubicBezTo>
                      <a:pt x="330970" y="242062"/>
                      <a:pt x="330842" y="252823"/>
                      <a:pt x="335902" y="261257"/>
                    </a:cubicBezTo>
                    <a:cubicBezTo>
                      <a:pt x="346920" y="279621"/>
                      <a:pt x="362537" y="285246"/>
                      <a:pt x="382555" y="289249"/>
                    </a:cubicBezTo>
                    <a:cubicBezTo>
                      <a:pt x="388655" y="290469"/>
                      <a:pt x="394996" y="289249"/>
                      <a:pt x="401216" y="289249"/>
                    </a:cubicBezTo>
                  </a:path>
                </a:pathLst>
              </a:cu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C057522C-C65A-4089-9D1A-814396A907A9}"/>
                  </a:ext>
                </a:extLst>
              </p:cNvPr>
              <p:cNvSpPr/>
              <p:nvPr/>
            </p:nvSpPr>
            <p:spPr bwMode="gray">
              <a:xfrm>
                <a:off x="4068147" y="1903445"/>
                <a:ext cx="3685592" cy="2472612"/>
              </a:xfrm>
              <a:custGeom>
                <a:avLst/>
                <a:gdLst>
                  <a:gd name="connsiteX0" fmla="*/ 494522 w 3685592"/>
                  <a:gd name="connsiteY0" fmla="*/ 167951 h 2472612"/>
                  <a:gd name="connsiteX1" fmla="*/ 541175 w 3685592"/>
                  <a:gd name="connsiteY1" fmla="*/ 149290 h 2472612"/>
                  <a:gd name="connsiteX2" fmla="*/ 559837 w 3685592"/>
                  <a:gd name="connsiteY2" fmla="*/ 130628 h 2472612"/>
                  <a:gd name="connsiteX3" fmla="*/ 615820 w 3685592"/>
                  <a:gd name="connsiteY3" fmla="*/ 111967 h 2472612"/>
                  <a:gd name="connsiteX4" fmla="*/ 643812 w 3685592"/>
                  <a:gd name="connsiteY4" fmla="*/ 102637 h 2472612"/>
                  <a:gd name="connsiteX5" fmla="*/ 699796 w 3685592"/>
                  <a:gd name="connsiteY5" fmla="*/ 93306 h 2472612"/>
                  <a:gd name="connsiteX6" fmla="*/ 727788 w 3685592"/>
                  <a:gd name="connsiteY6" fmla="*/ 83975 h 2472612"/>
                  <a:gd name="connsiteX7" fmla="*/ 774441 w 3685592"/>
                  <a:gd name="connsiteY7" fmla="*/ 74645 h 2472612"/>
                  <a:gd name="connsiteX8" fmla="*/ 802433 w 3685592"/>
                  <a:gd name="connsiteY8" fmla="*/ 65314 h 2472612"/>
                  <a:gd name="connsiteX9" fmla="*/ 867747 w 3685592"/>
                  <a:gd name="connsiteY9" fmla="*/ 55984 h 2472612"/>
                  <a:gd name="connsiteX10" fmla="*/ 933061 w 3685592"/>
                  <a:gd name="connsiteY10" fmla="*/ 37322 h 2472612"/>
                  <a:gd name="connsiteX11" fmla="*/ 998375 w 3685592"/>
                  <a:gd name="connsiteY11" fmla="*/ 27992 h 2472612"/>
                  <a:gd name="connsiteX12" fmla="*/ 1231641 w 3685592"/>
                  <a:gd name="connsiteY12" fmla="*/ 9331 h 2472612"/>
                  <a:gd name="connsiteX13" fmla="*/ 1455575 w 3685592"/>
                  <a:gd name="connsiteY13" fmla="*/ 0 h 2472612"/>
                  <a:gd name="connsiteX14" fmla="*/ 1856792 w 3685592"/>
                  <a:gd name="connsiteY14" fmla="*/ 9331 h 2472612"/>
                  <a:gd name="connsiteX15" fmla="*/ 1968759 w 3685592"/>
                  <a:gd name="connsiteY15" fmla="*/ 18661 h 2472612"/>
                  <a:gd name="connsiteX16" fmla="*/ 2006082 w 3685592"/>
                  <a:gd name="connsiteY16" fmla="*/ 27992 h 2472612"/>
                  <a:gd name="connsiteX17" fmla="*/ 2211355 w 3685592"/>
                  <a:gd name="connsiteY17" fmla="*/ 37322 h 2472612"/>
                  <a:gd name="connsiteX18" fmla="*/ 2463282 w 3685592"/>
                  <a:gd name="connsiteY18" fmla="*/ 55984 h 2472612"/>
                  <a:gd name="connsiteX19" fmla="*/ 2528596 w 3685592"/>
                  <a:gd name="connsiteY19" fmla="*/ 65314 h 2472612"/>
                  <a:gd name="connsiteX20" fmla="*/ 2584580 w 3685592"/>
                  <a:gd name="connsiteY20" fmla="*/ 83975 h 2472612"/>
                  <a:gd name="connsiteX21" fmla="*/ 3554963 w 3685592"/>
                  <a:gd name="connsiteY21" fmla="*/ 102637 h 2472612"/>
                  <a:gd name="connsiteX22" fmla="*/ 3610947 w 3685592"/>
                  <a:gd name="connsiteY22" fmla="*/ 121298 h 2472612"/>
                  <a:gd name="connsiteX23" fmla="*/ 3638939 w 3685592"/>
                  <a:gd name="connsiteY23" fmla="*/ 130628 h 2472612"/>
                  <a:gd name="connsiteX24" fmla="*/ 3676261 w 3685592"/>
                  <a:gd name="connsiteY24" fmla="*/ 177282 h 2472612"/>
                  <a:gd name="connsiteX25" fmla="*/ 3685592 w 3685592"/>
                  <a:gd name="connsiteY25" fmla="*/ 205273 h 2472612"/>
                  <a:gd name="connsiteX26" fmla="*/ 3676261 w 3685592"/>
                  <a:gd name="connsiteY26" fmla="*/ 279918 h 2472612"/>
                  <a:gd name="connsiteX27" fmla="*/ 3666931 w 3685592"/>
                  <a:gd name="connsiteY27" fmla="*/ 307910 h 2472612"/>
                  <a:gd name="connsiteX28" fmla="*/ 3601616 w 3685592"/>
                  <a:gd name="connsiteY28" fmla="*/ 363894 h 2472612"/>
                  <a:gd name="connsiteX29" fmla="*/ 3573624 w 3685592"/>
                  <a:gd name="connsiteY29" fmla="*/ 410547 h 2472612"/>
                  <a:gd name="connsiteX30" fmla="*/ 3508310 w 3685592"/>
                  <a:gd name="connsiteY30" fmla="*/ 485192 h 2472612"/>
                  <a:gd name="connsiteX31" fmla="*/ 3442996 w 3685592"/>
                  <a:gd name="connsiteY31" fmla="*/ 559837 h 2472612"/>
                  <a:gd name="connsiteX32" fmla="*/ 3415004 w 3685592"/>
                  <a:gd name="connsiteY32" fmla="*/ 569167 h 2472612"/>
                  <a:gd name="connsiteX33" fmla="*/ 3349690 w 3685592"/>
                  <a:gd name="connsiteY33" fmla="*/ 634482 h 2472612"/>
                  <a:gd name="connsiteX34" fmla="*/ 3321698 w 3685592"/>
                  <a:gd name="connsiteY34" fmla="*/ 653143 h 2472612"/>
                  <a:gd name="connsiteX35" fmla="*/ 3284375 w 3685592"/>
                  <a:gd name="connsiteY35" fmla="*/ 699796 h 2472612"/>
                  <a:gd name="connsiteX36" fmla="*/ 3256384 w 3685592"/>
                  <a:gd name="connsiteY36" fmla="*/ 718457 h 2472612"/>
                  <a:gd name="connsiteX37" fmla="*/ 3219061 w 3685592"/>
                  <a:gd name="connsiteY37" fmla="*/ 765110 h 2472612"/>
                  <a:gd name="connsiteX38" fmla="*/ 3191069 w 3685592"/>
                  <a:gd name="connsiteY38" fmla="*/ 783771 h 2472612"/>
                  <a:gd name="connsiteX39" fmla="*/ 3172408 w 3685592"/>
                  <a:gd name="connsiteY39" fmla="*/ 802433 h 2472612"/>
                  <a:gd name="connsiteX40" fmla="*/ 3116424 w 3685592"/>
                  <a:gd name="connsiteY40" fmla="*/ 830424 h 2472612"/>
                  <a:gd name="connsiteX41" fmla="*/ 3097763 w 3685592"/>
                  <a:gd name="connsiteY41" fmla="*/ 849086 h 2472612"/>
                  <a:gd name="connsiteX42" fmla="*/ 3069771 w 3685592"/>
                  <a:gd name="connsiteY42" fmla="*/ 867747 h 2472612"/>
                  <a:gd name="connsiteX43" fmla="*/ 3023118 w 3685592"/>
                  <a:gd name="connsiteY43" fmla="*/ 914400 h 2472612"/>
                  <a:gd name="connsiteX44" fmla="*/ 3004457 w 3685592"/>
                  <a:gd name="connsiteY44" fmla="*/ 942392 h 2472612"/>
                  <a:gd name="connsiteX45" fmla="*/ 2976465 w 3685592"/>
                  <a:gd name="connsiteY45" fmla="*/ 951722 h 2472612"/>
                  <a:gd name="connsiteX46" fmla="*/ 2920482 w 3685592"/>
                  <a:gd name="connsiteY46" fmla="*/ 979714 h 2472612"/>
                  <a:gd name="connsiteX47" fmla="*/ 2873829 w 3685592"/>
                  <a:gd name="connsiteY47" fmla="*/ 1007706 h 2472612"/>
                  <a:gd name="connsiteX48" fmla="*/ 2855167 w 3685592"/>
                  <a:gd name="connsiteY48" fmla="*/ 1026367 h 2472612"/>
                  <a:gd name="connsiteX49" fmla="*/ 2808514 w 3685592"/>
                  <a:gd name="connsiteY49" fmla="*/ 1035698 h 2472612"/>
                  <a:gd name="connsiteX50" fmla="*/ 2752531 w 3685592"/>
                  <a:gd name="connsiteY50" fmla="*/ 1054359 h 2472612"/>
                  <a:gd name="connsiteX51" fmla="*/ 2705877 w 3685592"/>
                  <a:gd name="connsiteY51" fmla="*/ 1082351 h 2472612"/>
                  <a:gd name="connsiteX52" fmla="*/ 2677886 w 3685592"/>
                  <a:gd name="connsiteY52" fmla="*/ 1101012 h 2472612"/>
                  <a:gd name="connsiteX53" fmla="*/ 2519265 w 3685592"/>
                  <a:gd name="connsiteY53" fmla="*/ 1129004 h 2472612"/>
                  <a:gd name="connsiteX54" fmla="*/ 2341984 w 3685592"/>
                  <a:gd name="connsiteY54" fmla="*/ 1119673 h 2472612"/>
                  <a:gd name="connsiteX55" fmla="*/ 2313992 w 3685592"/>
                  <a:gd name="connsiteY55" fmla="*/ 1073020 h 2472612"/>
                  <a:gd name="connsiteX56" fmla="*/ 2295331 w 3685592"/>
                  <a:gd name="connsiteY56" fmla="*/ 1045028 h 2472612"/>
                  <a:gd name="connsiteX57" fmla="*/ 2286000 w 3685592"/>
                  <a:gd name="connsiteY57" fmla="*/ 989045 h 2472612"/>
                  <a:gd name="connsiteX58" fmla="*/ 2267339 w 3685592"/>
                  <a:gd name="connsiteY58" fmla="*/ 821094 h 2472612"/>
                  <a:gd name="connsiteX59" fmla="*/ 2258008 w 3685592"/>
                  <a:gd name="connsiteY59" fmla="*/ 662473 h 2472612"/>
                  <a:gd name="connsiteX60" fmla="*/ 2248677 w 3685592"/>
                  <a:gd name="connsiteY60" fmla="*/ 634482 h 2472612"/>
                  <a:gd name="connsiteX61" fmla="*/ 2239347 w 3685592"/>
                  <a:gd name="connsiteY61" fmla="*/ 569167 h 2472612"/>
                  <a:gd name="connsiteX62" fmla="*/ 2220686 w 3685592"/>
                  <a:gd name="connsiteY62" fmla="*/ 513184 h 2472612"/>
                  <a:gd name="connsiteX63" fmla="*/ 2202024 w 3685592"/>
                  <a:gd name="connsiteY63" fmla="*/ 447869 h 2472612"/>
                  <a:gd name="connsiteX64" fmla="*/ 2211355 w 3685592"/>
                  <a:gd name="connsiteY64" fmla="*/ 345233 h 2472612"/>
                  <a:gd name="connsiteX65" fmla="*/ 2239347 w 3685592"/>
                  <a:gd name="connsiteY65" fmla="*/ 335902 h 2472612"/>
                  <a:gd name="connsiteX66" fmla="*/ 2230016 w 3685592"/>
                  <a:gd name="connsiteY66" fmla="*/ 298579 h 2472612"/>
                  <a:gd name="connsiteX67" fmla="*/ 2174033 w 3685592"/>
                  <a:gd name="connsiteY67" fmla="*/ 279918 h 2472612"/>
                  <a:gd name="connsiteX68" fmla="*/ 2062065 w 3685592"/>
                  <a:gd name="connsiteY68" fmla="*/ 289249 h 2472612"/>
                  <a:gd name="connsiteX69" fmla="*/ 2034073 w 3685592"/>
                  <a:gd name="connsiteY69" fmla="*/ 298579 h 2472612"/>
                  <a:gd name="connsiteX70" fmla="*/ 2015412 w 3685592"/>
                  <a:gd name="connsiteY70" fmla="*/ 317241 h 2472612"/>
                  <a:gd name="connsiteX71" fmla="*/ 1996751 w 3685592"/>
                  <a:gd name="connsiteY71" fmla="*/ 345233 h 2472612"/>
                  <a:gd name="connsiteX72" fmla="*/ 2006082 w 3685592"/>
                  <a:gd name="connsiteY72" fmla="*/ 401216 h 2472612"/>
                  <a:gd name="connsiteX73" fmla="*/ 2034073 w 3685592"/>
                  <a:gd name="connsiteY73" fmla="*/ 410547 h 2472612"/>
                  <a:gd name="connsiteX74" fmla="*/ 2052735 w 3685592"/>
                  <a:gd name="connsiteY74" fmla="*/ 429208 h 2472612"/>
                  <a:gd name="connsiteX75" fmla="*/ 2062065 w 3685592"/>
                  <a:gd name="connsiteY75" fmla="*/ 765110 h 2472612"/>
                  <a:gd name="connsiteX76" fmla="*/ 2071396 w 3685592"/>
                  <a:gd name="connsiteY76" fmla="*/ 942392 h 2472612"/>
                  <a:gd name="connsiteX77" fmla="*/ 2080726 w 3685592"/>
                  <a:gd name="connsiteY77" fmla="*/ 970384 h 2472612"/>
                  <a:gd name="connsiteX78" fmla="*/ 2071396 w 3685592"/>
                  <a:gd name="connsiteY78" fmla="*/ 1268963 h 2472612"/>
                  <a:gd name="connsiteX79" fmla="*/ 2062065 w 3685592"/>
                  <a:gd name="connsiteY79" fmla="*/ 1296955 h 2472612"/>
                  <a:gd name="connsiteX80" fmla="*/ 2006082 w 3685592"/>
                  <a:gd name="connsiteY80" fmla="*/ 1343608 h 2472612"/>
                  <a:gd name="connsiteX81" fmla="*/ 1968759 w 3685592"/>
                  <a:gd name="connsiteY81" fmla="*/ 1380931 h 2472612"/>
                  <a:gd name="connsiteX82" fmla="*/ 1884784 w 3685592"/>
                  <a:gd name="connsiteY82" fmla="*/ 1427584 h 2472612"/>
                  <a:gd name="connsiteX83" fmla="*/ 1866122 w 3685592"/>
                  <a:gd name="connsiteY83" fmla="*/ 1446245 h 2472612"/>
                  <a:gd name="connsiteX84" fmla="*/ 1772816 w 3685592"/>
                  <a:gd name="connsiteY84" fmla="*/ 1474237 h 2472612"/>
                  <a:gd name="connsiteX85" fmla="*/ 1716833 w 3685592"/>
                  <a:gd name="connsiteY85" fmla="*/ 1502228 h 2472612"/>
                  <a:gd name="connsiteX86" fmla="*/ 1670180 w 3685592"/>
                  <a:gd name="connsiteY86" fmla="*/ 1539551 h 2472612"/>
                  <a:gd name="connsiteX87" fmla="*/ 1651518 w 3685592"/>
                  <a:gd name="connsiteY87" fmla="*/ 1558212 h 2472612"/>
                  <a:gd name="connsiteX88" fmla="*/ 1623526 w 3685592"/>
                  <a:gd name="connsiteY88" fmla="*/ 1576873 h 2472612"/>
                  <a:gd name="connsiteX89" fmla="*/ 1604865 w 3685592"/>
                  <a:gd name="connsiteY89" fmla="*/ 1595535 h 2472612"/>
                  <a:gd name="connsiteX90" fmla="*/ 1576873 w 3685592"/>
                  <a:gd name="connsiteY90" fmla="*/ 1614196 h 2472612"/>
                  <a:gd name="connsiteX91" fmla="*/ 1530220 w 3685592"/>
                  <a:gd name="connsiteY91" fmla="*/ 1660849 h 2472612"/>
                  <a:gd name="connsiteX92" fmla="*/ 1502229 w 3685592"/>
                  <a:gd name="connsiteY92" fmla="*/ 1679510 h 2472612"/>
                  <a:gd name="connsiteX93" fmla="*/ 1464906 w 3685592"/>
                  <a:gd name="connsiteY93" fmla="*/ 1726163 h 2472612"/>
                  <a:gd name="connsiteX94" fmla="*/ 1436914 w 3685592"/>
                  <a:gd name="connsiteY94" fmla="*/ 1754155 h 2472612"/>
                  <a:gd name="connsiteX95" fmla="*/ 1418253 w 3685592"/>
                  <a:gd name="connsiteY95" fmla="*/ 1782147 h 2472612"/>
                  <a:gd name="connsiteX96" fmla="*/ 1390261 w 3685592"/>
                  <a:gd name="connsiteY96" fmla="*/ 1791477 h 2472612"/>
                  <a:gd name="connsiteX97" fmla="*/ 1371600 w 3685592"/>
                  <a:gd name="connsiteY97" fmla="*/ 1810139 h 2472612"/>
                  <a:gd name="connsiteX98" fmla="*/ 1334277 w 3685592"/>
                  <a:gd name="connsiteY98" fmla="*/ 1856792 h 2472612"/>
                  <a:gd name="connsiteX99" fmla="*/ 1306286 w 3685592"/>
                  <a:gd name="connsiteY99" fmla="*/ 1866122 h 2472612"/>
                  <a:gd name="connsiteX100" fmla="*/ 1259633 w 3685592"/>
                  <a:gd name="connsiteY100" fmla="*/ 1903445 h 2472612"/>
                  <a:gd name="connsiteX101" fmla="*/ 1240971 w 3685592"/>
                  <a:gd name="connsiteY101" fmla="*/ 1922106 h 2472612"/>
                  <a:gd name="connsiteX102" fmla="*/ 1212980 w 3685592"/>
                  <a:gd name="connsiteY102" fmla="*/ 1940767 h 2472612"/>
                  <a:gd name="connsiteX103" fmla="*/ 1147665 w 3685592"/>
                  <a:gd name="connsiteY103" fmla="*/ 1996751 h 2472612"/>
                  <a:gd name="connsiteX104" fmla="*/ 1119673 w 3685592"/>
                  <a:gd name="connsiteY104" fmla="*/ 2043404 h 2472612"/>
                  <a:gd name="connsiteX105" fmla="*/ 1082351 w 3685592"/>
                  <a:gd name="connsiteY105" fmla="*/ 2099388 h 2472612"/>
                  <a:gd name="connsiteX106" fmla="*/ 1063690 w 3685592"/>
                  <a:gd name="connsiteY106" fmla="*/ 2127379 h 2472612"/>
                  <a:gd name="connsiteX107" fmla="*/ 1026367 w 3685592"/>
                  <a:gd name="connsiteY107" fmla="*/ 2164702 h 2472612"/>
                  <a:gd name="connsiteX108" fmla="*/ 1017037 w 3685592"/>
                  <a:gd name="connsiteY108" fmla="*/ 2192694 h 2472612"/>
                  <a:gd name="connsiteX109" fmla="*/ 970384 w 3685592"/>
                  <a:gd name="connsiteY109" fmla="*/ 2239347 h 2472612"/>
                  <a:gd name="connsiteX110" fmla="*/ 951722 w 3685592"/>
                  <a:gd name="connsiteY110" fmla="*/ 2258008 h 2472612"/>
                  <a:gd name="connsiteX111" fmla="*/ 914400 w 3685592"/>
                  <a:gd name="connsiteY111" fmla="*/ 2313992 h 2472612"/>
                  <a:gd name="connsiteX112" fmla="*/ 895739 w 3685592"/>
                  <a:gd name="connsiteY112" fmla="*/ 2341984 h 2472612"/>
                  <a:gd name="connsiteX113" fmla="*/ 877077 w 3685592"/>
                  <a:gd name="connsiteY113" fmla="*/ 2360645 h 2472612"/>
                  <a:gd name="connsiteX114" fmla="*/ 802433 w 3685592"/>
                  <a:gd name="connsiteY114" fmla="*/ 2425959 h 2472612"/>
                  <a:gd name="connsiteX115" fmla="*/ 746449 w 3685592"/>
                  <a:gd name="connsiteY115" fmla="*/ 2453951 h 2472612"/>
                  <a:gd name="connsiteX116" fmla="*/ 690465 w 3685592"/>
                  <a:gd name="connsiteY116" fmla="*/ 2472612 h 2472612"/>
                  <a:gd name="connsiteX117" fmla="*/ 587829 w 3685592"/>
                  <a:gd name="connsiteY117" fmla="*/ 2463282 h 2472612"/>
                  <a:gd name="connsiteX118" fmla="*/ 559837 w 3685592"/>
                  <a:gd name="connsiteY118" fmla="*/ 2416628 h 2472612"/>
                  <a:gd name="connsiteX119" fmla="*/ 541175 w 3685592"/>
                  <a:gd name="connsiteY119" fmla="*/ 2397967 h 2472612"/>
                  <a:gd name="connsiteX120" fmla="*/ 503853 w 3685592"/>
                  <a:gd name="connsiteY120" fmla="*/ 2323322 h 2472612"/>
                  <a:gd name="connsiteX121" fmla="*/ 485192 w 3685592"/>
                  <a:gd name="connsiteY121" fmla="*/ 2267339 h 2472612"/>
                  <a:gd name="connsiteX122" fmla="*/ 475861 w 3685592"/>
                  <a:gd name="connsiteY122" fmla="*/ 2239347 h 2472612"/>
                  <a:gd name="connsiteX123" fmla="*/ 429208 w 3685592"/>
                  <a:gd name="connsiteY123" fmla="*/ 2183363 h 2472612"/>
                  <a:gd name="connsiteX124" fmla="*/ 419877 w 3685592"/>
                  <a:gd name="connsiteY124" fmla="*/ 2155371 h 2472612"/>
                  <a:gd name="connsiteX125" fmla="*/ 382555 w 3685592"/>
                  <a:gd name="connsiteY125" fmla="*/ 2090057 h 2472612"/>
                  <a:gd name="connsiteX126" fmla="*/ 373224 w 3685592"/>
                  <a:gd name="connsiteY126" fmla="*/ 2043404 h 2472612"/>
                  <a:gd name="connsiteX127" fmla="*/ 363894 w 3685592"/>
                  <a:gd name="connsiteY127" fmla="*/ 2015412 h 2472612"/>
                  <a:gd name="connsiteX128" fmla="*/ 354563 w 3685592"/>
                  <a:gd name="connsiteY128" fmla="*/ 1978090 h 2472612"/>
                  <a:gd name="connsiteX129" fmla="*/ 345233 w 3685592"/>
                  <a:gd name="connsiteY129" fmla="*/ 1931437 h 2472612"/>
                  <a:gd name="connsiteX130" fmla="*/ 326571 w 3685592"/>
                  <a:gd name="connsiteY130" fmla="*/ 1866122 h 2472612"/>
                  <a:gd name="connsiteX131" fmla="*/ 317241 w 3685592"/>
                  <a:gd name="connsiteY131" fmla="*/ 1800808 h 2472612"/>
                  <a:gd name="connsiteX132" fmla="*/ 307910 w 3685592"/>
                  <a:gd name="connsiteY132" fmla="*/ 1772816 h 2472612"/>
                  <a:gd name="connsiteX133" fmla="*/ 279918 w 3685592"/>
                  <a:gd name="connsiteY133" fmla="*/ 1698171 h 2472612"/>
                  <a:gd name="connsiteX134" fmla="*/ 242596 w 3685592"/>
                  <a:gd name="connsiteY134" fmla="*/ 1623526 h 2472612"/>
                  <a:gd name="connsiteX135" fmla="*/ 214604 w 3685592"/>
                  <a:gd name="connsiteY135" fmla="*/ 1558212 h 2472612"/>
                  <a:gd name="connsiteX136" fmla="*/ 186612 w 3685592"/>
                  <a:gd name="connsiteY136" fmla="*/ 1502228 h 2472612"/>
                  <a:gd name="connsiteX137" fmla="*/ 167951 w 3685592"/>
                  <a:gd name="connsiteY137" fmla="*/ 1446245 h 2472612"/>
                  <a:gd name="connsiteX138" fmla="*/ 158620 w 3685592"/>
                  <a:gd name="connsiteY138" fmla="*/ 1418253 h 2472612"/>
                  <a:gd name="connsiteX139" fmla="*/ 139959 w 3685592"/>
                  <a:gd name="connsiteY139" fmla="*/ 1380931 h 2472612"/>
                  <a:gd name="connsiteX140" fmla="*/ 121298 w 3685592"/>
                  <a:gd name="connsiteY140" fmla="*/ 1324947 h 2472612"/>
                  <a:gd name="connsiteX141" fmla="*/ 111967 w 3685592"/>
                  <a:gd name="connsiteY141" fmla="*/ 1296955 h 2472612"/>
                  <a:gd name="connsiteX142" fmla="*/ 55984 w 3685592"/>
                  <a:gd name="connsiteY142" fmla="*/ 1259633 h 2472612"/>
                  <a:gd name="connsiteX143" fmla="*/ 27992 w 3685592"/>
                  <a:gd name="connsiteY143" fmla="*/ 1203649 h 2472612"/>
                  <a:gd name="connsiteX144" fmla="*/ 18661 w 3685592"/>
                  <a:gd name="connsiteY144" fmla="*/ 1175657 h 2472612"/>
                  <a:gd name="connsiteX145" fmla="*/ 9331 w 3685592"/>
                  <a:gd name="connsiteY145" fmla="*/ 1073020 h 2472612"/>
                  <a:gd name="connsiteX146" fmla="*/ 0 w 3685592"/>
                  <a:gd name="connsiteY146" fmla="*/ 1045028 h 2472612"/>
                  <a:gd name="connsiteX147" fmla="*/ 9331 w 3685592"/>
                  <a:gd name="connsiteY147" fmla="*/ 718457 h 2472612"/>
                  <a:gd name="connsiteX148" fmla="*/ 37322 w 3685592"/>
                  <a:gd name="connsiteY148" fmla="*/ 625151 h 2472612"/>
                  <a:gd name="connsiteX149" fmla="*/ 46653 w 3685592"/>
                  <a:gd name="connsiteY149" fmla="*/ 597159 h 2472612"/>
                  <a:gd name="connsiteX150" fmla="*/ 102637 w 3685592"/>
                  <a:gd name="connsiteY150" fmla="*/ 522514 h 2472612"/>
                  <a:gd name="connsiteX151" fmla="*/ 111967 w 3685592"/>
                  <a:gd name="connsiteY151" fmla="*/ 494522 h 2472612"/>
                  <a:gd name="connsiteX152" fmla="*/ 130629 w 3685592"/>
                  <a:gd name="connsiteY152" fmla="*/ 475861 h 2472612"/>
                  <a:gd name="connsiteX153" fmla="*/ 149290 w 3685592"/>
                  <a:gd name="connsiteY153" fmla="*/ 447869 h 2472612"/>
                  <a:gd name="connsiteX154" fmla="*/ 205273 w 3685592"/>
                  <a:gd name="connsiteY154" fmla="*/ 391886 h 2472612"/>
                  <a:gd name="connsiteX155" fmla="*/ 242596 w 3685592"/>
                  <a:gd name="connsiteY155" fmla="*/ 345233 h 2472612"/>
                  <a:gd name="connsiteX156" fmla="*/ 289249 w 3685592"/>
                  <a:gd name="connsiteY156" fmla="*/ 307910 h 2472612"/>
                  <a:gd name="connsiteX157" fmla="*/ 335902 w 3685592"/>
                  <a:gd name="connsiteY157" fmla="*/ 261257 h 2472612"/>
                  <a:gd name="connsiteX158" fmla="*/ 391886 w 3685592"/>
                  <a:gd name="connsiteY158" fmla="*/ 205273 h 2472612"/>
                  <a:gd name="connsiteX159" fmla="*/ 429208 w 3685592"/>
                  <a:gd name="connsiteY159" fmla="*/ 167951 h 2472612"/>
                  <a:gd name="connsiteX160" fmla="*/ 457200 w 3685592"/>
                  <a:gd name="connsiteY160" fmla="*/ 149290 h 2472612"/>
                  <a:gd name="connsiteX161" fmla="*/ 475861 w 3685592"/>
                  <a:gd name="connsiteY161" fmla="*/ 130628 h 2472612"/>
                  <a:gd name="connsiteX162" fmla="*/ 503853 w 3685592"/>
                  <a:gd name="connsiteY162" fmla="*/ 111967 h 2472612"/>
                  <a:gd name="connsiteX163" fmla="*/ 531845 w 3685592"/>
                  <a:gd name="connsiteY163" fmla="*/ 83975 h 2472612"/>
                  <a:gd name="connsiteX164" fmla="*/ 559837 w 3685592"/>
                  <a:gd name="connsiteY164" fmla="*/ 74645 h 2472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</a:cxnLst>
                <a:rect l="l" t="t" r="r" b="b"/>
                <a:pathLst>
                  <a:path w="3685592" h="2472612">
                    <a:moveTo>
                      <a:pt x="494522" y="167951"/>
                    </a:moveTo>
                    <a:cubicBezTo>
                      <a:pt x="510073" y="161731"/>
                      <a:pt x="526633" y="157600"/>
                      <a:pt x="541175" y="149290"/>
                    </a:cubicBezTo>
                    <a:cubicBezTo>
                      <a:pt x="548813" y="144925"/>
                      <a:pt x="551968" y="134562"/>
                      <a:pt x="559837" y="130628"/>
                    </a:cubicBezTo>
                    <a:cubicBezTo>
                      <a:pt x="577431" y="121831"/>
                      <a:pt x="597159" y="118187"/>
                      <a:pt x="615820" y="111967"/>
                    </a:cubicBezTo>
                    <a:cubicBezTo>
                      <a:pt x="625151" y="108857"/>
                      <a:pt x="634111" y="104254"/>
                      <a:pt x="643812" y="102637"/>
                    </a:cubicBezTo>
                    <a:cubicBezTo>
                      <a:pt x="662473" y="99527"/>
                      <a:pt x="681328" y="97410"/>
                      <a:pt x="699796" y="93306"/>
                    </a:cubicBezTo>
                    <a:cubicBezTo>
                      <a:pt x="709397" y="91172"/>
                      <a:pt x="718246" y="86360"/>
                      <a:pt x="727788" y="83975"/>
                    </a:cubicBezTo>
                    <a:cubicBezTo>
                      <a:pt x="743173" y="80129"/>
                      <a:pt x="759056" y="78491"/>
                      <a:pt x="774441" y="74645"/>
                    </a:cubicBezTo>
                    <a:cubicBezTo>
                      <a:pt x="783983" y="72260"/>
                      <a:pt x="792789" y="67243"/>
                      <a:pt x="802433" y="65314"/>
                    </a:cubicBezTo>
                    <a:cubicBezTo>
                      <a:pt x="823998" y="61001"/>
                      <a:pt x="845976" y="59094"/>
                      <a:pt x="867747" y="55984"/>
                    </a:cubicBezTo>
                    <a:cubicBezTo>
                      <a:pt x="891728" y="47990"/>
                      <a:pt x="907289" y="42008"/>
                      <a:pt x="933061" y="37322"/>
                    </a:cubicBezTo>
                    <a:cubicBezTo>
                      <a:pt x="954699" y="33388"/>
                      <a:pt x="976576" y="30899"/>
                      <a:pt x="998375" y="27992"/>
                    </a:cubicBezTo>
                    <a:cubicBezTo>
                      <a:pt x="1102725" y="14079"/>
                      <a:pt x="1096255" y="15935"/>
                      <a:pt x="1231641" y="9331"/>
                    </a:cubicBezTo>
                    <a:lnTo>
                      <a:pt x="1455575" y="0"/>
                    </a:lnTo>
                    <a:lnTo>
                      <a:pt x="1856792" y="9331"/>
                    </a:lnTo>
                    <a:cubicBezTo>
                      <a:pt x="1894219" y="10692"/>
                      <a:pt x="1931597" y="14016"/>
                      <a:pt x="1968759" y="18661"/>
                    </a:cubicBezTo>
                    <a:cubicBezTo>
                      <a:pt x="1981484" y="20252"/>
                      <a:pt x="1993296" y="27008"/>
                      <a:pt x="2006082" y="27992"/>
                    </a:cubicBezTo>
                    <a:cubicBezTo>
                      <a:pt x="2074375" y="33245"/>
                      <a:pt x="2142931" y="34212"/>
                      <a:pt x="2211355" y="37322"/>
                    </a:cubicBezTo>
                    <a:cubicBezTo>
                      <a:pt x="2347375" y="59993"/>
                      <a:pt x="2194742" y="36803"/>
                      <a:pt x="2463282" y="55984"/>
                    </a:cubicBezTo>
                    <a:cubicBezTo>
                      <a:pt x="2485218" y="57551"/>
                      <a:pt x="2506825" y="62204"/>
                      <a:pt x="2528596" y="65314"/>
                    </a:cubicBezTo>
                    <a:lnTo>
                      <a:pt x="2584580" y="83975"/>
                    </a:lnTo>
                    <a:cubicBezTo>
                      <a:pt x="2910614" y="192654"/>
                      <a:pt x="2602097" y="93202"/>
                      <a:pt x="3554963" y="102637"/>
                    </a:cubicBezTo>
                    <a:lnTo>
                      <a:pt x="3610947" y="121298"/>
                    </a:lnTo>
                    <a:lnTo>
                      <a:pt x="3638939" y="130628"/>
                    </a:lnTo>
                    <a:cubicBezTo>
                      <a:pt x="3656296" y="147986"/>
                      <a:pt x="3664490" y="153741"/>
                      <a:pt x="3676261" y="177282"/>
                    </a:cubicBezTo>
                    <a:cubicBezTo>
                      <a:pt x="3680659" y="186079"/>
                      <a:pt x="3682482" y="195943"/>
                      <a:pt x="3685592" y="205273"/>
                    </a:cubicBezTo>
                    <a:cubicBezTo>
                      <a:pt x="3682482" y="230155"/>
                      <a:pt x="3680747" y="255247"/>
                      <a:pt x="3676261" y="279918"/>
                    </a:cubicBezTo>
                    <a:cubicBezTo>
                      <a:pt x="3674502" y="289595"/>
                      <a:pt x="3672648" y="299907"/>
                      <a:pt x="3666931" y="307910"/>
                    </a:cubicBezTo>
                    <a:cubicBezTo>
                      <a:pt x="3646362" y="336707"/>
                      <a:pt x="3628515" y="345962"/>
                      <a:pt x="3601616" y="363894"/>
                    </a:cubicBezTo>
                    <a:cubicBezTo>
                      <a:pt x="3583776" y="417417"/>
                      <a:pt x="3604364" y="369560"/>
                      <a:pt x="3573624" y="410547"/>
                    </a:cubicBezTo>
                    <a:cubicBezTo>
                      <a:pt x="3519194" y="483120"/>
                      <a:pt x="3560407" y="450461"/>
                      <a:pt x="3508310" y="485192"/>
                    </a:cubicBezTo>
                    <a:cubicBezTo>
                      <a:pt x="3493354" y="507627"/>
                      <a:pt x="3466389" y="552040"/>
                      <a:pt x="3442996" y="559837"/>
                    </a:cubicBezTo>
                    <a:lnTo>
                      <a:pt x="3415004" y="569167"/>
                    </a:lnTo>
                    <a:cubicBezTo>
                      <a:pt x="3398581" y="618436"/>
                      <a:pt x="3413856" y="591704"/>
                      <a:pt x="3349690" y="634482"/>
                    </a:cubicBezTo>
                    <a:lnTo>
                      <a:pt x="3321698" y="653143"/>
                    </a:lnTo>
                    <a:cubicBezTo>
                      <a:pt x="3307840" y="673931"/>
                      <a:pt x="3303371" y="684599"/>
                      <a:pt x="3284375" y="699796"/>
                    </a:cubicBezTo>
                    <a:cubicBezTo>
                      <a:pt x="3275619" y="706801"/>
                      <a:pt x="3265140" y="711452"/>
                      <a:pt x="3256384" y="718457"/>
                    </a:cubicBezTo>
                    <a:cubicBezTo>
                      <a:pt x="3210209" y="755397"/>
                      <a:pt x="3267566" y="716605"/>
                      <a:pt x="3219061" y="765110"/>
                    </a:cubicBezTo>
                    <a:cubicBezTo>
                      <a:pt x="3211132" y="773039"/>
                      <a:pt x="3199826" y="776766"/>
                      <a:pt x="3191069" y="783771"/>
                    </a:cubicBezTo>
                    <a:cubicBezTo>
                      <a:pt x="3184200" y="789267"/>
                      <a:pt x="3179277" y="796937"/>
                      <a:pt x="3172408" y="802433"/>
                    </a:cubicBezTo>
                    <a:cubicBezTo>
                      <a:pt x="3146569" y="823104"/>
                      <a:pt x="3145989" y="820570"/>
                      <a:pt x="3116424" y="830424"/>
                    </a:cubicBezTo>
                    <a:cubicBezTo>
                      <a:pt x="3110204" y="836645"/>
                      <a:pt x="3104632" y="843590"/>
                      <a:pt x="3097763" y="849086"/>
                    </a:cubicBezTo>
                    <a:cubicBezTo>
                      <a:pt x="3089006" y="856091"/>
                      <a:pt x="3077700" y="859818"/>
                      <a:pt x="3069771" y="867747"/>
                    </a:cubicBezTo>
                    <a:cubicBezTo>
                      <a:pt x="3007567" y="929951"/>
                      <a:pt x="3097763" y="864637"/>
                      <a:pt x="3023118" y="914400"/>
                    </a:cubicBezTo>
                    <a:cubicBezTo>
                      <a:pt x="3016898" y="923731"/>
                      <a:pt x="3013214" y="935387"/>
                      <a:pt x="3004457" y="942392"/>
                    </a:cubicBezTo>
                    <a:cubicBezTo>
                      <a:pt x="2996777" y="948536"/>
                      <a:pt x="2985262" y="947324"/>
                      <a:pt x="2976465" y="951722"/>
                    </a:cubicBezTo>
                    <a:cubicBezTo>
                      <a:pt x="2904112" y="987898"/>
                      <a:pt x="2990840" y="956262"/>
                      <a:pt x="2920482" y="979714"/>
                    </a:cubicBezTo>
                    <a:cubicBezTo>
                      <a:pt x="2873196" y="1026997"/>
                      <a:pt x="2934392" y="971368"/>
                      <a:pt x="2873829" y="1007706"/>
                    </a:cubicBezTo>
                    <a:cubicBezTo>
                      <a:pt x="2866286" y="1012232"/>
                      <a:pt x="2863253" y="1022902"/>
                      <a:pt x="2855167" y="1026367"/>
                    </a:cubicBezTo>
                    <a:cubicBezTo>
                      <a:pt x="2840590" y="1032614"/>
                      <a:pt x="2823814" y="1031525"/>
                      <a:pt x="2808514" y="1035698"/>
                    </a:cubicBezTo>
                    <a:cubicBezTo>
                      <a:pt x="2789537" y="1040874"/>
                      <a:pt x="2752531" y="1054359"/>
                      <a:pt x="2752531" y="1054359"/>
                    </a:cubicBezTo>
                    <a:cubicBezTo>
                      <a:pt x="2716079" y="1090809"/>
                      <a:pt x="2754328" y="1058125"/>
                      <a:pt x="2705877" y="1082351"/>
                    </a:cubicBezTo>
                    <a:cubicBezTo>
                      <a:pt x="2695847" y="1087366"/>
                      <a:pt x="2688133" y="1096458"/>
                      <a:pt x="2677886" y="1101012"/>
                    </a:cubicBezTo>
                    <a:cubicBezTo>
                      <a:pt x="2617150" y="1128005"/>
                      <a:pt x="2592873" y="1122312"/>
                      <a:pt x="2519265" y="1129004"/>
                    </a:cubicBezTo>
                    <a:cubicBezTo>
                      <a:pt x="2460171" y="1125894"/>
                      <a:pt x="2400565" y="1128042"/>
                      <a:pt x="2341984" y="1119673"/>
                    </a:cubicBezTo>
                    <a:cubicBezTo>
                      <a:pt x="2322355" y="1116869"/>
                      <a:pt x="2319409" y="1083854"/>
                      <a:pt x="2313992" y="1073020"/>
                    </a:cubicBezTo>
                    <a:cubicBezTo>
                      <a:pt x="2308977" y="1062990"/>
                      <a:pt x="2301551" y="1054359"/>
                      <a:pt x="2295331" y="1045028"/>
                    </a:cubicBezTo>
                    <a:cubicBezTo>
                      <a:pt x="2292221" y="1026367"/>
                      <a:pt x="2287794" y="1007878"/>
                      <a:pt x="2286000" y="989045"/>
                    </a:cubicBezTo>
                    <a:cubicBezTo>
                      <a:pt x="2270023" y="821297"/>
                      <a:pt x="2292714" y="897225"/>
                      <a:pt x="2267339" y="821094"/>
                    </a:cubicBezTo>
                    <a:cubicBezTo>
                      <a:pt x="2264229" y="768220"/>
                      <a:pt x="2263278" y="715175"/>
                      <a:pt x="2258008" y="662473"/>
                    </a:cubicBezTo>
                    <a:cubicBezTo>
                      <a:pt x="2257029" y="652687"/>
                      <a:pt x="2250606" y="644126"/>
                      <a:pt x="2248677" y="634482"/>
                    </a:cubicBezTo>
                    <a:cubicBezTo>
                      <a:pt x="2244364" y="612916"/>
                      <a:pt x="2244292" y="590596"/>
                      <a:pt x="2239347" y="569167"/>
                    </a:cubicBezTo>
                    <a:cubicBezTo>
                      <a:pt x="2234924" y="550000"/>
                      <a:pt x="2226906" y="531845"/>
                      <a:pt x="2220686" y="513184"/>
                    </a:cubicBezTo>
                    <a:cubicBezTo>
                      <a:pt x="2207299" y="473022"/>
                      <a:pt x="2213742" y="494739"/>
                      <a:pt x="2202024" y="447869"/>
                    </a:cubicBezTo>
                    <a:cubicBezTo>
                      <a:pt x="2205134" y="413657"/>
                      <a:pt x="2200491" y="377823"/>
                      <a:pt x="2211355" y="345233"/>
                    </a:cubicBezTo>
                    <a:cubicBezTo>
                      <a:pt x="2214465" y="335902"/>
                      <a:pt x="2235694" y="345034"/>
                      <a:pt x="2239347" y="335902"/>
                    </a:cubicBezTo>
                    <a:cubicBezTo>
                      <a:pt x="2244110" y="323995"/>
                      <a:pt x="2239753" y="306925"/>
                      <a:pt x="2230016" y="298579"/>
                    </a:cubicBezTo>
                    <a:cubicBezTo>
                      <a:pt x="2215081" y="285778"/>
                      <a:pt x="2174033" y="279918"/>
                      <a:pt x="2174033" y="279918"/>
                    </a:cubicBezTo>
                    <a:cubicBezTo>
                      <a:pt x="2136710" y="283028"/>
                      <a:pt x="2099189" y="284299"/>
                      <a:pt x="2062065" y="289249"/>
                    </a:cubicBezTo>
                    <a:cubicBezTo>
                      <a:pt x="2052316" y="290549"/>
                      <a:pt x="2042507" y="293519"/>
                      <a:pt x="2034073" y="298579"/>
                    </a:cubicBezTo>
                    <a:cubicBezTo>
                      <a:pt x="2026530" y="303105"/>
                      <a:pt x="2020907" y="310372"/>
                      <a:pt x="2015412" y="317241"/>
                    </a:cubicBezTo>
                    <a:cubicBezTo>
                      <a:pt x="2008407" y="325998"/>
                      <a:pt x="2002971" y="335902"/>
                      <a:pt x="1996751" y="345233"/>
                    </a:cubicBezTo>
                    <a:cubicBezTo>
                      <a:pt x="1999861" y="363894"/>
                      <a:pt x="1996696" y="384790"/>
                      <a:pt x="2006082" y="401216"/>
                    </a:cubicBezTo>
                    <a:cubicBezTo>
                      <a:pt x="2010962" y="409755"/>
                      <a:pt x="2025639" y="405487"/>
                      <a:pt x="2034073" y="410547"/>
                    </a:cubicBezTo>
                    <a:cubicBezTo>
                      <a:pt x="2041616" y="415073"/>
                      <a:pt x="2046514" y="422988"/>
                      <a:pt x="2052735" y="429208"/>
                    </a:cubicBezTo>
                    <a:cubicBezTo>
                      <a:pt x="2100918" y="573759"/>
                      <a:pt x="2072051" y="465532"/>
                      <a:pt x="2062065" y="765110"/>
                    </a:cubicBezTo>
                    <a:cubicBezTo>
                      <a:pt x="2065175" y="824204"/>
                      <a:pt x="2066039" y="883459"/>
                      <a:pt x="2071396" y="942392"/>
                    </a:cubicBezTo>
                    <a:cubicBezTo>
                      <a:pt x="2072286" y="952187"/>
                      <a:pt x="2080726" y="960549"/>
                      <a:pt x="2080726" y="970384"/>
                    </a:cubicBezTo>
                    <a:cubicBezTo>
                      <a:pt x="2080726" y="1069959"/>
                      <a:pt x="2077077" y="1169550"/>
                      <a:pt x="2071396" y="1268963"/>
                    </a:cubicBezTo>
                    <a:cubicBezTo>
                      <a:pt x="2070835" y="1278782"/>
                      <a:pt x="2067521" y="1288771"/>
                      <a:pt x="2062065" y="1296955"/>
                    </a:cubicBezTo>
                    <a:cubicBezTo>
                      <a:pt x="2040495" y="1329310"/>
                      <a:pt x="2032856" y="1320658"/>
                      <a:pt x="2006082" y="1343608"/>
                    </a:cubicBezTo>
                    <a:cubicBezTo>
                      <a:pt x="1992724" y="1355058"/>
                      <a:pt x="1983398" y="1371172"/>
                      <a:pt x="1968759" y="1380931"/>
                    </a:cubicBezTo>
                    <a:cubicBezTo>
                      <a:pt x="1904592" y="1423708"/>
                      <a:pt x="1934052" y="1411160"/>
                      <a:pt x="1884784" y="1427584"/>
                    </a:cubicBezTo>
                    <a:cubicBezTo>
                      <a:pt x="1878563" y="1433804"/>
                      <a:pt x="1873990" y="1442311"/>
                      <a:pt x="1866122" y="1446245"/>
                    </a:cubicBezTo>
                    <a:cubicBezTo>
                      <a:pt x="1813957" y="1472327"/>
                      <a:pt x="1834461" y="1433141"/>
                      <a:pt x="1772816" y="1474237"/>
                    </a:cubicBezTo>
                    <a:cubicBezTo>
                      <a:pt x="1736641" y="1498353"/>
                      <a:pt x="1755463" y="1489352"/>
                      <a:pt x="1716833" y="1502228"/>
                    </a:cubicBezTo>
                    <a:cubicBezTo>
                      <a:pt x="1671777" y="1547284"/>
                      <a:pt x="1729027" y="1492474"/>
                      <a:pt x="1670180" y="1539551"/>
                    </a:cubicBezTo>
                    <a:cubicBezTo>
                      <a:pt x="1663311" y="1545046"/>
                      <a:pt x="1658387" y="1552717"/>
                      <a:pt x="1651518" y="1558212"/>
                    </a:cubicBezTo>
                    <a:cubicBezTo>
                      <a:pt x="1642761" y="1565217"/>
                      <a:pt x="1632283" y="1569868"/>
                      <a:pt x="1623526" y="1576873"/>
                    </a:cubicBezTo>
                    <a:cubicBezTo>
                      <a:pt x="1616657" y="1582369"/>
                      <a:pt x="1611734" y="1590039"/>
                      <a:pt x="1604865" y="1595535"/>
                    </a:cubicBezTo>
                    <a:cubicBezTo>
                      <a:pt x="1596108" y="1602540"/>
                      <a:pt x="1585312" y="1606812"/>
                      <a:pt x="1576873" y="1614196"/>
                    </a:cubicBezTo>
                    <a:cubicBezTo>
                      <a:pt x="1560322" y="1628678"/>
                      <a:pt x="1548519" y="1648650"/>
                      <a:pt x="1530220" y="1660849"/>
                    </a:cubicBezTo>
                    <a:cubicBezTo>
                      <a:pt x="1520890" y="1667069"/>
                      <a:pt x="1510985" y="1672505"/>
                      <a:pt x="1502229" y="1679510"/>
                    </a:cubicBezTo>
                    <a:cubicBezTo>
                      <a:pt x="1475079" y="1701230"/>
                      <a:pt x="1489158" y="1697060"/>
                      <a:pt x="1464906" y="1726163"/>
                    </a:cubicBezTo>
                    <a:cubicBezTo>
                      <a:pt x="1456458" y="1736300"/>
                      <a:pt x="1445362" y="1744018"/>
                      <a:pt x="1436914" y="1754155"/>
                    </a:cubicBezTo>
                    <a:cubicBezTo>
                      <a:pt x="1429735" y="1762770"/>
                      <a:pt x="1427010" y="1775142"/>
                      <a:pt x="1418253" y="1782147"/>
                    </a:cubicBezTo>
                    <a:cubicBezTo>
                      <a:pt x="1410573" y="1788291"/>
                      <a:pt x="1399592" y="1788367"/>
                      <a:pt x="1390261" y="1791477"/>
                    </a:cubicBezTo>
                    <a:cubicBezTo>
                      <a:pt x="1384041" y="1797698"/>
                      <a:pt x="1377095" y="1803270"/>
                      <a:pt x="1371600" y="1810139"/>
                    </a:cubicBezTo>
                    <a:cubicBezTo>
                      <a:pt x="1359863" y="1824811"/>
                      <a:pt x="1351609" y="1846393"/>
                      <a:pt x="1334277" y="1856792"/>
                    </a:cubicBezTo>
                    <a:cubicBezTo>
                      <a:pt x="1325843" y="1861852"/>
                      <a:pt x="1315616" y="1863012"/>
                      <a:pt x="1306286" y="1866122"/>
                    </a:cubicBezTo>
                    <a:cubicBezTo>
                      <a:pt x="1261230" y="1911178"/>
                      <a:pt x="1318480" y="1856368"/>
                      <a:pt x="1259633" y="1903445"/>
                    </a:cubicBezTo>
                    <a:cubicBezTo>
                      <a:pt x="1252764" y="1908940"/>
                      <a:pt x="1247840" y="1916611"/>
                      <a:pt x="1240971" y="1922106"/>
                    </a:cubicBezTo>
                    <a:cubicBezTo>
                      <a:pt x="1232215" y="1929111"/>
                      <a:pt x="1221494" y="1933469"/>
                      <a:pt x="1212980" y="1940767"/>
                    </a:cubicBezTo>
                    <a:cubicBezTo>
                      <a:pt x="1133794" y="2008642"/>
                      <a:pt x="1211925" y="1953912"/>
                      <a:pt x="1147665" y="1996751"/>
                    </a:cubicBezTo>
                    <a:cubicBezTo>
                      <a:pt x="1129825" y="2050274"/>
                      <a:pt x="1150413" y="2002417"/>
                      <a:pt x="1119673" y="2043404"/>
                    </a:cubicBezTo>
                    <a:cubicBezTo>
                      <a:pt x="1106216" y="2061346"/>
                      <a:pt x="1094792" y="2080727"/>
                      <a:pt x="1082351" y="2099388"/>
                    </a:cubicBezTo>
                    <a:cubicBezTo>
                      <a:pt x="1076131" y="2108718"/>
                      <a:pt x="1071619" y="2119450"/>
                      <a:pt x="1063690" y="2127379"/>
                    </a:cubicBezTo>
                    <a:lnTo>
                      <a:pt x="1026367" y="2164702"/>
                    </a:lnTo>
                    <a:cubicBezTo>
                      <a:pt x="1023257" y="2174033"/>
                      <a:pt x="1022938" y="2184826"/>
                      <a:pt x="1017037" y="2192694"/>
                    </a:cubicBezTo>
                    <a:cubicBezTo>
                      <a:pt x="1003842" y="2210288"/>
                      <a:pt x="985935" y="2223796"/>
                      <a:pt x="970384" y="2239347"/>
                    </a:cubicBezTo>
                    <a:cubicBezTo>
                      <a:pt x="964163" y="2245567"/>
                      <a:pt x="956602" y="2250688"/>
                      <a:pt x="951722" y="2258008"/>
                    </a:cubicBezTo>
                    <a:lnTo>
                      <a:pt x="914400" y="2313992"/>
                    </a:lnTo>
                    <a:cubicBezTo>
                      <a:pt x="908180" y="2323323"/>
                      <a:pt x="903669" y="2334055"/>
                      <a:pt x="895739" y="2341984"/>
                    </a:cubicBezTo>
                    <a:cubicBezTo>
                      <a:pt x="889518" y="2348204"/>
                      <a:pt x="882573" y="2353776"/>
                      <a:pt x="877077" y="2360645"/>
                    </a:cubicBezTo>
                    <a:cubicBezTo>
                      <a:pt x="849367" y="2395282"/>
                      <a:pt x="860964" y="2406448"/>
                      <a:pt x="802433" y="2425959"/>
                    </a:cubicBezTo>
                    <a:cubicBezTo>
                      <a:pt x="700336" y="2459993"/>
                      <a:pt x="854987" y="2405713"/>
                      <a:pt x="746449" y="2453951"/>
                    </a:cubicBezTo>
                    <a:cubicBezTo>
                      <a:pt x="728474" y="2461940"/>
                      <a:pt x="690465" y="2472612"/>
                      <a:pt x="690465" y="2472612"/>
                    </a:cubicBezTo>
                    <a:cubicBezTo>
                      <a:pt x="656253" y="2469502"/>
                      <a:pt x="621302" y="2471007"/>
                      <a:pt x="587829" y="2463282"/>
                    </a:cubicBezTo>
                    <a:cubicBezTo>
                      <a:pt x="565874" y="2458215"/>
                      <a:pt x="567855" y="2429991"/>
                      <a:pt x="559837" y="2416628"/>
                    </a:cubicBezTo>
                    <a:cubicBezTo>
                      <a:pt x="555311" y="2409085"/>
                      <a:pt x="547396" y="2404187"/>
                      <a:pt x="541175" y="2397967"/>
                    </a:cubicBezTo>
                    <a:cubicBezTo>
                      <a:pt x="519732" y="2333638"/>
                      <a:pt x="536423" y="2355893"/>
                      <a:pt x="503853" y="2323322"/>
                    </a:cubicBezTo>
                    <a:lnTo>
                      <a:pt x="485192" y="2267339"/>
                    </a:lnTo>
                    <a:cubicBezTo>
                      <a:pt x="482082" y="2258008"/>
                      <a:pt x="482816" y="2246302"/>
                      <a:pt x="475861" y="2239347"/>
                    </a:cubicBezTo>
                    <a:cubicBezTo>
                      <a:pt x="455224" y="2218710"/>
                      <a:pt x="442199" y="2209345"/>
                      <a:pt x="429208" y="2183363"/>
                    </a:cubicBezTo>
                    <a:cubicBezTo>
                      <a:pt x="424809" y="2174566"/>
                      <a:pt x="423751" y="2164411"/>
                      <a:pt x="419877" y="2155371"/>
                    </a:cubicBezTo>
                    <a:cubicBezTo>
                      <a:pt x="405671" y="2122225"/>
                      <a:pt x="401296" y="2118169"/>
                      <a:pt x="382555" y="2090057"/>
                    </a:cubicBezTo>
                    <a:cubicBezTo>
                      <a:pt x="379445" y="2074506"/>
                      <a:pt x="377070" y="2058789"/>
                      <a:pt x="373224" y="2043404"/>
                    </a:cubicBezTo>
                    <a:cubicBezTo>
                      <a:pt x="370839" y="2033862"/>
                      <a:pt x="366596" y="2024869"/>
                      <a:pt x="363894" y="2015412"/>
                    </a:cubicBezTo>
                    <a:cubicBezTo>
                      <a:pt x="360371" y="2003082"/>
                      <a:pt x="357345" y="1990608"/>
                      <a:pt x="354563" y="1978090"/>
                    </a:cubicBezTo>
                    <a:cubicBezTo>
                      <a:pt x="351123" y="1962609"/>
                      <a:pt x="348673" y="1946918"/>
                      <a:pt x="345233" y="1931437"/>
                    </a:cubicBezTo>
                    <a:cubicBezTo>
                      <a:pt x="337423" y="1896291"/>
                      <a:pt x="336961" y="1897292"/>
                      <a:pt x="326571" y="1866122"/>
                    </a:cubicBezTo>
                    <a:cubicBezTo>
                      <a:pt x="323461" y="1844351"/>
                      <a:pt x="321554" y="1822373"/>
                      <a:pt x="317241" y="1800808"/>
                    </a:cubicBezTo>
                    <a:cubicBezTo>
                      <a:pt x="315312" y="1791164"/>
                      <a:pt x="310044" y="1782417"/>
                      <a:pt x="307910" y="1772816"/>
                    </a:cubicBezTo>
                    <a:cubicBezTo>
                      <a:pt x="292515" y="1703536"/>
                      <a:pt x="314105" y="1732358"/>
                      <a:pt x="279918" y="1698171"/>
                    </a:cubicBezTo>
                    <a:cubicBezTo>
                      <a:pt x="258475" y="1633842"/>
                      <a:pt x="275166" y="1656097"/>
                      <a:pt x="242596" y="1623526"/>
                    </a:cubicBezTo>
                    <a:cubicBezTo>
                      <a:pt x="220712" y="1557879"/>
                      <a:pt x="249195" y="1638926"/>
                      <a:pt x="214604" y="1558212"/>
                    </a:cubicBezTo>
                    <a:cubicBezTo>
                      <a:pt x="191427" y="1504131"/>
                      <a:pt x="222473" y="1556020"/>
                      <a:pt x="186612" y="1502228"/>
                    </a:cubicBezTo>
                    <a:lnTo>
                      <a:pt x="167951" y="1446245"/>
                    </a:lnTo>
                    <a:cubicBezTo>
                      <a:pt x="164841" y="1436914"/>
                      <a:pt x="163019" y="1427050"/>
                      <a:pt x="158620" y="1418253"/>
                    </a:cubicBezTo>
                    <a:cubicBezTo>
                      <a:pt x="152400" y="1405812"/>
                      <a:pt x="145125" y="1393845"/>
                      <a:pt x="139959" y="1380931"/>
                    </a:cubicBezTo>
                    <a:cubicBezTo>
                      <a:pt x="132654" y="1362667"/>
                      <a:pt x="127518" y="1343608"/>
                      <a:pt x="121298" y="1324947"/>
                    </a:cubicBezTo>
                    <a:cubicBezTo>
                      <a:pt x="118188" y="1315616"/>
                      <a:pt x="120151" y="1302411"/>
                      <a:pt x="111967" y="1296955"/>
                    </a:cubicBezTo>
                    <a:lnTo>
                      <a:pt x="55984" y="1259633"/>
                    </a:lnTo>
                    <a:cubicBezTo>
                      <a:pt x="32530" y="1189274"/>
                      <a:pt x="64168" y="1276000"/>
                      <a:pt x="27992" y="1203649"/>
                    </a:cubicBezTo>
                    <a:cubicBezTo>
                      <a:pt x="23593" y="1194852"/>
                      <a:pt x="21771" y="1184988"/>
                      <a:pt x="18661" y="1175657"/>
                    </a:cubicBezTo>
                    <a:cubicBezTo>
                      <a:pt x="15551" y="1141445"/>
                      <a:pt x="14189" y="1107028"/>
                      <a:pt x="9331" y="1073020"/>
                    </a:cubicBezTo>
                    <a:cubicBezTo>
                      <a:pt x="7940" y="1063283"/>
                      <a:pt x="0" y="1054863"/>
                      <a:pt x="0" y="1045028"/>
                    </a:cubicBezTo>
                    <a:cubicBezTo>
                      <a:pt x="0" y="936127"/>
                      <a:pt x="4025" y="827229"/>
                      <a:pt x="9331" y="718457"/>
                    </a:cubicBezTo>
                    <a:cubicBezTo>
                      <a:pt x="12353" y="656512"/>
                      <a:pt x="16519" y="673690"/>
                      <a:pt x="37322" y="625151"/>
                    </a:cubicBezTo>
                    <a:cubicBezTo>
                      <a:pt x="41196" y="616111"/>
                      <a:pt x="41877" y="605757"/>
                      <a:pt x="46653" y="597159"/>
                    </a:cubicBezTo>
                    <a:cubicBezTo>
                      <a:pt x="73031" y="549678"/>
                      <a:pt x="74322" y="550827"/>
                      <a:pt x="102637" y="522514"/>
                    </a:cubicBezTo>
                    <a:cubicBezTo>
                      <a:pt x="105747" y="513183"/>
                      <a:pt x="106907" y="502956"/>
                      <a:pt x="111967" y="494522"/>
                    </a:cubicBezTo>
                    <a:cubicBezTo>
                      <a:pt x="116493" y="486979"/>
                      <a:pt x="125133" y="482730"/>
                      <a:pt x="130629" y="475861"/>
                    </a:cubicBezTo>
                    <a:cubicBezTo>
                      <a:pt x="137634" y="467104"/>
                      <a:pt x="141840" y="456250"/>
                      <a:pt x="149290" y="447869"/>
                    </a:cubicBezTo>
                    <a:cubicBezTo>
                      <a:pt x="166823" y="428144"/>
                      <a:pt x="186612" y="410547"/>
                      <a:pt x="205273" y="391886"/>
                    </a:cubicBezTo>
                    <a:cubicBezTo>
                      <a:pt x="250329" y="346830"/>
                      <a:pt x="195519" y="404080"/>
                      <a:pt x="242596" y="345233"/>
                    </a:cubicBezTo>
                    <a:cubicBezTo>
                      <a:pt x="257793" y="326237"/>
                      <a:pt x="268461" y="321768"/>
                      <a:pt x="289249" y="307910"/>
                    </a:cubicBezTo>
                    <a:cubicBezTo>
                      <a:pt x="327702" y="250229"/>
                      <a:pt x="285008" y="306496"/>
                      <a:pt x="335902" y="261257"/>
                    </a:cubicBezTo>
                    <a:cubicBezTo>
                      <a:pt x="355627" y="243724"/>
                      <a:pt x="373225" y="223934"/>
                      <a:pt x="391886" y="205273"/>
                    </a:cubicBezTo>
                    <a:cubicBezTo>
                      <a:pt x="404327" y="192832"/>
                      <a:pt x="414569" y="177710"/>
                      <a:pt x="429208" y="167951"/>
                    </a:cubicBezTo>
                    <a:cubicBezTo>
                      <a:pt x="438539" y="161731"/>
                      <a:pt x="448443" y="156295"/>
                      <a:pt x="457200" y="149290"/>
                    </a:cubicBezTo>
                    <a:cubicBezTo>
                      <a:pt x="464069" y="143794"/>
                      <a:pt x="468992" y="136124"/>
                      <a:pt x="475861" y="130628"/>
                    </a:cubicBezTo>
                    <a:cubicBezTo>
                      <a:pt x="484618" y="123623"/>
                      <a:pt x="495238" y="119146"/>
                      <a:pt x="503853" y="111967"/>
                    </a:cubicBezTo>
                    <a:cubicBezTo>
                      <a:pt x="513990" y="103519"/>
                      <a:pt x="520866" y="91294"/>
                      <a:pt x="531845" y="83975"/>
                    </a:cubicBezTo>
                    <a:cubicBezTo>
                      <a:pt x="540029" y="78519"/>
                      <a:pt x="559837" y="74645"/>
                      <a:pt x="559837" y="74645"/>
                    </a:cubicBezTo>
                  </a:path>
                </a:pathLst>
              </a:cu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2B6E3435-BDB7-407B-9FCF-18CBB122F6FC}"/>
                  </a:ext>
                </a:extLst>
              </p:cNvPr>
              <p:cNvSpPr/>
              <p:nvPr/>
            </p:nvSpPr>
            <p:spPr bwMode="gray">
              <a:xfrm>
                <a:off x="3890865" y="1679510"/>
                <a:ext cx="3741576" cy="2565919"/>
              </a:xfrm>
              <a:custGeom>
                <a:avLst/>
                <a:gdLst>
                  <a:gd name="connsiteX0" fmla="*/ 65315 w 3741576"/>
                  <a:gd name="connsiteY0" fmla="*/ 933061 h 2565919"/>
                  <a:gd name="connsiteX1" fmla="*/ 83976 w 3741576"/>
                  <a:gd name="connsiteY1" fmla="*/ 886408 h 2565919"/>
                  <a:gd name="connsiteX2" fmla="*/ 93306 w 3741576"/>
                  <a:gd name="connsiteY2" fmla="*/ 774441 h 2565919"/>
                  <a:gd name="connsiteX3" fmla="*/ 102637 w 3741576"/>
                  <a:gd name="connsiteY3" fmla="*/ 746449 h 2565919"/>
                  <a:gd name="connsiteX4" fmla="*/ 121298 w 3741576"/>
                  <a:gd name="connsiteY4" fmla="*/ 681135 h 2565919"/>
                  <a:gd name="connsiteX5" fmla="*/ 158621 w 3741576"/>
                  <a:gd name="connsiteY5" fmla="*/ 634482 h 2565919"/>
                  <a:gd name="connsiteX6" fmla="*/ 177282 w 3741576"/>
                  <a:gd name="connsiteY6" fmla="*/ 578498 h 2565919"/>
                  <a:gd name="connsiteX7" fmla="*/ 195943 w 3741576"/>
                  <a:gd name="connsiteY7" fmla="*/ 550506 h 2565919"/>
                  <a:gd name="connsiteX8" fmla="*/ 223935 w 3741576"/>
                  <a:gd name="connsiteY8" fmla="*/ 494523 h 2565919"/>
                  <a:gd name="connsiteX9" fmla="*/ 242596 w 3741576"/>
                  <a:gd name="connsiteY9" fmla="*/ 475861 h 2565919"/>
                  <a:gd name="connsiteX10" fmla="*/ 261257 w 3741576"/>
                  <a:gd name="connsiteY10" fmla="*/ 447870 h 2565919"/>
                  <a:gd name="connsiteX11" fmla="*/ 307911 w 3741576"/>
                  <a:gd name="connsiteY11" fmla="*/ 410547 h 2565919"/>
                  <a:gd name="connsiteX12" fmla="*/ 354564 w 3741576"/>
                  <a:gd name="connsiteY12" fmla="*/ 363894 h 2565919"/>
                  <a:gd name="connsiteX13" fmla="*/ 401217 w 3741576"/>
                  <a:gd name="connsiteY13" fmla="*/ 326572 h 2565919"/>
                  <a:gd name="connsiteX14" fmla="*/ 429208 w 3741576"/>
                  <a:gd name="connsiteY14" fmla="*/ 307910 h 2565919"/>
                  <a:gd name="connsiteX15" fmla="*/ 447870 w 3741576"/>
                  <a:gd name="connsiteY15" fmla="*/ 289249 h 2565919"/>
                  <a:gd name="connsiteX16" fmla="*/ 475862 w 3741576"/>
                  <a:gd name="connsiteY16" fmla="*/ 279919 h 2565919"/>
                  <a:gd name="connsiteX17" fmla="*/ 522515 w 3741576"/>
                  <a:gd name="connsiteY17" fmla="*/ 242596 h 2565919"/>
                  <a:gd name="connsiteX18" fmla="*/ 569168 w 3741576"/>
                  <a:gd name="connsiteY18" fmla="*/ 195943 h 2565919"/>
                  <a:gd name="connsiteX19" fmla="*/ 625151 w 3741576"/>
                  <a:gd name="connsiteY19" fmla="*/ 158621 h 2565919"/>
                  <a:gd name="connsiteX20" fmla="*/ 653143 w 3741576"/>
                  <a:gd name="connsiteY20" fmla="*/ 139959 h 2565919"/>
                  <a:gd name="connsiteX21" fmla="*/ 681135 w 3741576"/>
                  <a:gd name="connsiteY21" fmla="*/ 130629 h 2565919"/>
                  <a:gd name="connsiteX22" fmla="*/ 709127 w 3741576"/>
                  <a:gd name="connsiteY22" fmla="*/ 111968 h 2565919"/>
                  <a:gd name="connsiteX23" fmla="*/ 765111 w 3741576"/>
                  <a:gd name="connsiteY23" fmla="*/ 93306 h 2565919"/>
                  <a:gd name="connsiteX24" fmla="*/ 793102 w 3741576"/>
                  <a:gd name="connsiteY24" fmla="*/ 83976 h 2565919"/>
                  <a:gd name="connsiteX25" fmla="*/ 821094 w 3741576"/>
                  <a:gd name="connsiteY25" fmla="*/ 74645 h 2565919"/>
                  <a:gd name="connsiteX26" fmla="*/ 858417 w 3741576"/>
                  <a:gd name="connsiteY26" fmla="*/ 65314 h 2565919"/>
                  <a:gd name="connsiteX27" fmla="*/ 886408 w 3741576"/>
                  <a:gd name="connsiteY27" fmla="*/ 55984 h 2565919"/>
                  <a:gd name="connsiteX28" fmla="*/ 1007706 w 3741576"/>
                  <a:gd name="connsiteY28" fmla="*/ 46653 h 2565919"/>
                  <a:gd name="connsiteX29" fmla="*/ 1101013 w 3741576"/>
                  <a:gd name="connsiteY29" fmla="*/ 27992 h 2565919"/>
                  <a:gd name="connsiteX30" fmla="*/ 1156996 w 3741576"/>
                  <a:gd name="connsiteY30" fmla="*/ 18661 h 2565919"/>
                  <a:gd name="connsiteX31" fmla="*/ 1184988 w 3741576"/>
                  <a:gd name="connsiteY31" fmla="*/ 9331 h 2565919"/>
                  <a:gd name="connsiteX32" fmla="*/ 1231641 w 3741576"/>
                  <a:gd name="connsiteY32" fmla="*/ 0 h 2565919"/>
                  <a:gd name="connsiteX33" fmla="*/ 1595535 w 3741576"/>
                  <a:gd name="connsiteY33" fmla="*/ 9331 h 2565919"/>
                  <a:gd name="connsiteX34" fmla="*/ 1623527 w 3741576"/>
                  <a:gd name="connsiteY34" fmla="*/ 18661 h 2565919"/>
                  <a:gd name="connsiteX35" fmla="*/ 1698172 w 3741576"/>
                  <a:gd name="connsiteY35" fmla="*/ 27992 h 2565919"/>
                  <a:gd name="connsiteX36" fmla="*/ 1931437 w 3741576"/>
                  <a:gd name="connsiteY36" fmla="*/ 37323 h 2565919"/>
                  <a:gd name="connsiteX37" fmla="*/ 2267339 w 3741576"/>
                  <a:gd name="connsiteY37" fmla="*/ 55984 h 2565919"/>
                  <a:gd name="connsiteX38" fmla="*/ 2304662 w 3741576"/>
                  <a:gd name="connsiteY38" fmla="*/ 65314 h 2565919"/>
                  <a:gd name="connsiteX39" fmla="*/ 2491274 w 3741576"/>
                  <a:gd name="connsiteY39" fmla="*/ 74645 h 2565919"/>
                  <a:gd name="connsiteX40" fmla="*/ 2547257 w 3741576"/>
                  <a:gd name="connsiteY40" fmla="*/ 83976 h 2565919"/>
                  <a:gd name="connsiteX41" fmla="*/ 2593911 w 3741576"/>
                  <a:gd name="connsiteY41" fmla="*/ 93306 h 2565919"/>
                  <a:gd name="connsiteX42" fmla="*/ 2920482 w 3741576"/>
                  <a:gd name="connsiteY42" fmla="*/ 102637 h 2565919"/>
                  <a:gd name="connsiteX43" fmla="*/ 3004457 w 3741576"/>
                  <a:gd name="connsiteY43" fmla="*/ 121298 h 2565919"/>
                  <a:gd name="connsiteX44" fmla="*/ 3116425 w 3741576"/>
                  <a:gd name="connsiteY44" fmla="*/ 130629 h 2565919"/>
                  <a:gd name="connsiteX45" fmla="*/ 3181739 w 3741576"/>
                  <a:gd name="connsiteY45" fmla="*/ 139959 h 2565919"/>
                  <a:gd name="connsiteX46" fmla="*/ 3349690 w 3741576"/>
                  <a:gd name="connsiteY46" fmla="*/ 158621 h 2565919"/>
                  <a:gd name="connsiteX47" fmla="*/ 3424335 w 3741576"/>
                  <a:gd name="connsiteY47" fmla="*/ 158621 h 2565919"/>
                  <a:gd name="connsiteX48" fmla="*/ 3480319 w 3741576"/>
                  <a:gd name="connsiteY48" fmla="*/ 139959 h 2565919"/>
                  <a:gd name="connsiteX49" fmla="*/ 3732245 w 3741576"/>
                  <a:gd name="connsiteY49" fmla="*/ 177282 h 2565919"/>
                  <a:gd name="connsiteX50" fmla="*/ 3741576 w 3741576"/>
                  <a:gd name="connsiteY50" fmla="*/ 205274 h 2565919"/>
                  <a:gd name="connsiteX51" fmla="*/ 3732245 w 3741576"/>
                  <a:gd name="connsiteY51" fmla="*/ 307910 h 2565919"/>
                  <a:gd name="connsiteX52" fmla="*/ 3713584 w 3741576"/>
                  <a:gd name="connsiteY52" fmla="*/ 363894 h 2565919"/>
                  <a:gd name="connsiteX53" fmla="*/ 3704253 w 3741576"/>
                  <a:gd name="connsiteY53" fmla="*/ 391886 h 2565919"/>
                  <a:gd name="connsiteX54" fmla="*/ 3676262 w 3741576"/>
                  <a:gd name="connsiteY54" fmla="*/ 410547 h 2565919"/>
                  <a:gd name="connsiteX55" fmla="*/ 3638939 w 3741576"/>
                  <a:gd name="connsiteY55" fmla="*/ 447870 h 2565919"/>
                  <a:gd name="connsiteX56" fmla="*/ 3610947 w 3741576"/>
                  <a:gd name="connsiteY56" fmla="*/ 466531 h 2565919"/>
                  <a:gd name="connsiteX57" fmla="*/ 3573625 w 3741576"/>
                  <a:gd name="connsiteY57" fmla="*/ 513184 h 2565919"/>
                  <a:gd name="connsiteX58" fmla="*/ 3508311 w 3741576"/>
                  <a:gd name="connsiteY58" fmla="*/ 587829 h 2565919"/>
                  <a:gd name="connsiteX59" fmla="*/ 3424335 w 3741576"/>
                  <a:gd name="connsiteY59" fmla="*/ 643812 h 2565919"/>
                  <a:gd name="connsiteX60" fmla="*/ 3359021 w 3741576"/>
                  <a:gd name="connsiteY60" fmla="*/ 690466 h 2565919"/>
                  <a:gd name="connsiteX61" fmla="*/ 3340359 w 3741576"/>
                  <a:gd name="connsiteY61" fmla="*/ 718457 h 2565919"/>
                  <a:gd name="connsiteX62" fmla="*/ 3293706 w 3741576"/>
                  <a:gd name="connsiteY62" fmla="*/ 755780 h 2565919"/>
                  <a:gd name="connsiteX63" fmla="*/ 3265715 w 3741576"/>
                  <a:gd name="connsiteY63" fmla="*/ 765110 h 2565919"/>
                  <a:gd name="connsiteX64" fmla="*/ 3228392 w 3741576"/>
                  <a:gd name="connsiteY64" fmla="*/ 821094 h 2565919"/>
                  <a:gd name="connsiteX65" fmla="*/ 3200400 w 3741576"/>
                  <a:gd name="connsiteY65" fmla="*/ 839755 h 2565919"/>
                  <a:gd name="connsiteX66" fmla="*/ 3181739 w 3741576"/>
                  <a:gd name="connsiteY66" fmla="*/ 858417 h 2565919"/>
                  <a:gd name="connsiteX67" fmla="*/ 3125755 w 3741576"/>
                  <a:gd name="connsiteY67" fmla="*/ 895739 h 2565919"/>
                  <a:gd name="connsiteX68" fmla="*/ 3097764 w 3741576"/>
                  <a:gd name="connsiteY68" fmla="*/ 914400 h 2565919"/>
                  <a:gd name="connsiteX69" fmla="*/ 3069772 w 3741576"/>
                  <a:gd name="connsiteY69" fmla="*/ 923731 h 2565919"/>
                  <a:gd name="connsiteX70" fmla="*/ 3013788 w 3741576"/>
                  <a:gd name="connsiteY70" fmla="*/ 961053 h 2565919"/>
                  <a:gd name="connsiteX71" fmla="*/ 2985796 w 3741576"/>
                  <a:gd name="connsiteY71" fmla="*/ 979714 h 2565919"/>
                  <a:gd name="connsiteX72" fmla="*/ 2929813 w 3741576"/>
                  <a:gd name="connsiteY72" fmla="*/ 998376 h 2565919"/>
                  <a:gd name="connsiteX73" fmla="*/ 2883159 w 3741576"/>
                  <a:gd name="connsiteY73" fmla="*/ 1026368 h 2565919"/>
                  <a:gd name="connsiteX74" fmla="*/ 2855168 w 3741576"/>
                  <a:gd name="connsiteY74" fmla="*/ 1045029 h 2565919"/>
                  <a:gd name="connsiteX75" fmla="*/ 2799184 w 3741576"/>
                  <a:gd name="connsiteY75" fmla="*/ 1063690 h 2565919"/>
                  <a:gd name="connsiteX76" fmla="*/ 2771192 w 3741576"/>
                  <a:gd name="connsiteY76" fmla="*/ 1073021 h 2565919"/>
                  <a:gd name="connsiteX77" fmla="*/ 2743200 w 3741576"/>
                  <a:gd name="connsiteY77" fmla="*/ 1082351 h 2565919"/>
                  <a:gd name="connsiteX78" fmla="*/ 2715208 w 3741576"/>
                  <a:gd name="connsiteY78" fmla="*/ 1101012 h 2565919"/>
                  <a:gd name="connsiteX79" fmla="*/ 2696547 w 3741576"/>
                  <a:gd name="connsiteY79" fmla="*/ 1119674 h 2565919"/>
                  <a:gd name="connsiteX80" fmla="*/ 2659225 w 3741576"/>
                  <a:gd name="connsiteY80" fmla="*/ 1129004 h 2565919"/>
                  <a:gd name="connsiteX81" fmla="*/ 2603241 w 3741576"/>
                  <a:gd name="connsiteY81" fmla="*/ 1147666 h 2565919"/>
                  <a:gd name="connsiteX82" fmla="*/ 2575249 w 3741576"/>
                  <a:gd name="connsiteY82" fmla="*/ 1156996 h 2565919"/>
                  <a:gd name="connsiteX83" fmla="*/ 2500604 w 3741576"/>
                  <a:gd name="connsiteY83" fmla="*/ 1175657 h 2565919"/>
                  <a:gd name="connsiteX84" fmla="*/ 2444621 w 3741576"/>
                  <a:gd name="connsiteY84" fmla="*/ 1194319 h 2565919"/>
                  <a:gd name="connsiteX85" fmla="*/ 2360645 w 3741576"/>
                  <a:gd name="connsiteY85" fmla="*/ 1156996 h 2565919"/>
                  <a:gd name="connsiteX86" fmla="*/ 2341984 w 3741576"/>
                  <a:gd name="connsiteY86" fmla="*/ 1101012 h 2565919"/>
                  <a:gd name="connsiteX87" fmla="*/ 2332653 w 3741576"/>
                  <a:gd name="connsiteY87" fmla="*/ 1073021 h 2565919"/>
                  <a:gd name="connsiteX88" fmla="*/ 2323323 w 3741576"/>
                  <a:gd name="connsiteY88" fmla="*/ 1017037 h 2565919"/>
                  <a:gd name="connsiteX89" fmla="*/ 2295331 w 3741576"/>
                  <a:gd name="connsiteY89" fmla="*/ 998376 h 2565919"/>
                  <a:gd name="connsiteX90" fmla="*/ 2267339 w 3741576"/>
                  <a:gd name="connsiteY90" fmla="*/ 942392 h 2565919"/>
                  <a:gd name="connsiteX91" fmla="*/ 2258008 w 3741576"/>
                  <a:gd name="connsiteY91" fmla="*/ 811763 h 2565919"/>
                  <a:gd name="connsiteX92" fmla="*/ 2239347 w 3741576"/>
                  <a:gd name="connsiteY92" fmla="*/ 755780 h 2565919"/>
                  <a:gd name="connsiteX93" fmla="*/ 2230017 w 3741576"/>
                  <a:gd name="connsiteY93" fmla="*/ 727788 h 2565919"/>
                  <a:gd name="connsiteX94" fmla="*/ 2239347 w 3741576"/>
                  <a:gd name="connsiteY94" fmla="*/ 447870 h 2565919"/>
                  <a:gd name="connsiteX95" fmla="*/ 2248678 w 3741576"/>
                  <a:gd name="connsiteY95" fmla="*/ 419878 h 2565919"/>
                  <a:gd name="connsiteX96" fmla="*/ 2276670 w 3741576"/>
                  <a:gd name="connsiteY96" fmla="*/ 317241 h 2565919"/>
                  <a:gd name="connsiteX97" fmla="*/ 2286000 w 3741576"/>
                  <a:gd name="connsiteY97" fmla="*/ 289249 h 2565919"/>
                  <a:gd name="connsiteX98" fmla="*/ 2276670 w 3741576"/>
                  <a:gd name="connsiteY98" fmla="*/ 186612 h 2565919"/>
                  <a:gd name="connsiteX99" fmla="*/ 2136711 w 3741576"/>
                  <a:gd name="connsiteY99" fmla="*/ 195943 h 2565919"/>
                  <a:gd name="connsiteX100" fmla="*/ 2080727 w 3741576"/>
                  <a:gd name="connsiteY100" fmla="*/ 214604 h 2565919"/>
                  <a:gd name="connsiteX101" fmla="*/ 2024743 w 3741576"/>
                  <a:gd name="connsiteY101" fmla="*/ 242596 h 2565919"/>
                  <a:gd name="connsiteX102" fmla="*/ 2006082 w 3741576"/>
                  <a:gd name="connsiteY102" fmla="*/ 270588 h 2565919"/>
                  <a:gd name="connsiteX103" fmla="*/ 1978090 w 3741576"/>
                  <a:gd name="connsiteY103" fmla="*/ 289249 h 2565919"/>
                  <a:gd name="connsiteX104" fmla="*/ 1968759 w 3741576"/>
                  <a:gd name="connsiteY104" fmla="*/ 317241 h 2565919"/>
                  <a:gd name="connsiteX105" fmla="*/ 1978090 w 3741576"/>
                  <a:gd name="connsiteY105" fmla="*/ 382555 h 2565919"/>
                  <a:gd name="connsiteX106" fmla="*/ 2015413 w 3741576"/>
                  <a:gd name="connsiteY106" fmla="*/ 391886 h 2565919"/>
                  <a:gd name="connsiteX107" fmla="*/ 2108719 w 3741576"/>
                  <a:gd name="connsiteY107" fmla="*/ 410547 h 2565919"/>
                  <a:gd name="connsiteX108" fmla="*/ 2136711 w 3741576"/>
                  <a:gd name="connsiteY108" fmla="*/ 466531 h 2565919"/>
                  <a:gd name="connsiteX109" fmla="*/ 2127380 w 3741576"/>
                  <a:gd name="connsiteY109" fmla="*/ 494523 h 2565919"/>
                  <a:gd name="connsiteX110" fmla="*/ 2118049 w 3741576"/>
                  <a:gd name="connsiteY110" fmla="*/ 783772 h 2565919"/>
                  <a:gd name="connsiteX111" fmla="*/ 2127380 w 3741576"/>
                  <a:gd name="connsiteY111" fmla="*/ 1017037 h 2565919"/>
                  <a:gd name="connsiteX112" fmla="*/ 2146041 w 3741576"/>
                  <a:gd name="connsiteY112" fmla="*/ 1073021 h 2565919"/>
                  <a:gd name="connsiteX113" fmla="*/ 2136711 w 3741576"/>
                  <a:gd name="connsiteY113" fmla="*/ 1250302 h 2565919"/>
                  <a:gd name="connsiteX114" fmla="*/ 2118049 w 3741576"/>
                  <a:gd name="connsiteY114" fmla="*/ 1306286 h 2565919"/>
                  <a:gd name="connsiteX115" fmla="*/ 2062066 w 3741576"/>
                  <a:gd name="connsiteY115" fmla="*/ 1343608 h 2565919"/>
                  <a:gd name="connsiteX116" fmla="*/ 2052735 w 3741576"/>
                  <a:gd name="connsiteY116" fmla="*/ 1371600 h 2565919"/>
                  <a:gd name="connsiteX117" fmla="*/ 2024743 w 3741576"/>
                  <a:gd name="connsiteY117" fmla="*/ 1390261 h 2565919"/>
                  <a:gd name="connsiteX118" fmla="*/ 1950098 w 3741576"/>
                  <a:gd name="connsiteY118" fmla="*/ 1427584 h 2565919"/>
                  <a:gd name="connsiteX119" fmla="*/ 1922106 w 3741576"/>
                  <a:gd name="connsiteY119" fmla="*/ 1436914 h 2565919"/>
                  <a:gd name="connsiteX120" fmla="*/ 1894115 w 3741576"/>
                  <a:gd name="connsiteY120" fmla="*/ 1446245 h 2565919"/>
                  <a:gd name="connsiteX121" fmla="*/ 1875453 w 3741576"/>
                  <a:gd name="connsiteY121" fmla="*/ 1464906 h 2565919"/>
                  <a:gd name="connsiteX122" fmla="*/ 1819470 w 3741576"/>
                  <a:gd name="connsiteY122" fmla="*/ 1483568 h 2565919"/>
                  <a:gd name="connsiteX123" fmla="*/ 1763486 w 3741576"/>
                  <a:gd name="connsiteY123" fmla="*/ 1511559 h 2565919"/>
                  <a:gd name="connsiteX124" fmla="*/ 1716833 w 3741576"/>
                  <a:gd name="connsiteY124" fmla="*/ 1548882 h 2565919"/>
                  <a:gd name="connsiteX125" fmla="*/ 1688841 w 3741576"/>
                  <a:gd name="connsiteY125" fmla="*/ 1576874 h 2565919"/>
                  <a:gd name="connsiteX126" fmla="*/ 1660849 w 3741576"/>
                  <a:gd name="connsiteY126" fmla="*/ 1595535 h 2565919"/>
                  <a:gd name="connsiteX127" fmla="*/ 1604866 w 3741576"/>
                  <a:gd name="connsiteY127" fmla="*/ 1632857 h 2565919"/>
                  <a:gd name="connsiteX128" fmla="*/ 1558213 w 3741576"/>
                  <a:gd name="connsiteY128" fmla="*/ 1670180 h 2565919"/>
                  <a:gd name="connsiteX129" fmla="*/ 1539551 w 3741576"/>
                  <a:gd name="connsiteY129" fmla="*/ 1688841 h 2565919"/>
                  <a:gd name="connsiteX130" fmla="*/ 1511559 w 3741576"/>
                  <a:gd name="connsiteY130" fmla="*/ 1698172 h 2565919"/>
                  <a:gd name="connsiteX131" fmla="*/ 1492898 w 3741576"/>
                  <a:gd name="connsiteY131" fmla="*/ 1726163 h 2565919"/>
                  <a:gd name="connsiteX132" fmla="*/ 1464906 w 3741576"/>
                  <a:gd name="connsiteY132" fmla="*/ 1735494 h 2565919"/>
                  <a:gd name="connsiteX133" fmla="*/ 1455576 w 3741576"/>
                  <a:gd name="connsiteY133" fmla="*/ 1763486 h 2565919"/>
                  <a:gd name="connsiteX134" fmla="*/ 1436915 w 3741576"/>
                  <a:gd name="connsiteY134" fmla="*/ 1791478 h 2565919"/>
                  <a:gd name="connsiteX135" fmla="*/ 1362270 w 3741576"/>
                  <a:gd name="connsiteY135" fmla="*/ 1847461 h 2565919"/>
                  <a:gd name="connsiteX136" fmla="*/ 1334278 w 3741576"/>
                  <a:gd name="connsiteY136" fmla="*/ 1866123 h 2565919"/>
                  <a:gd name="connsiteX137" fmla="*/ 1278294 w 3741576"/>
                  <a:gd name="connsiteY137" fmla="*/ 1912776 h 2565919"/>
                  <a:gd name="connsiteX138" fmla="*/ 1268964 w 3741576"/>
                  <a:gd name="connsiteY138" fmla="*/ 1940768 h 2565919"/>
                  <a:gd name="connsiteX139" fmla="*/ 1250302 w 3741576"/>
                  <a:gd name="connsiteY139" fmla="*/ 1959429 h 2565919"/>
                  <a:gd name="connsiteX140" fmla="*/ 1212980 w 3741576"/>
                  <a:gd name="connsiteY140" fmla="*/ 2015412 h 2565919"/>
                  <a:gd name="connsiteX141" fmla="*/ 1194319 w 3741576"/>
                  <a:gd name="connsiteY141" fmla="*/ 2043404 h 2565919"/>
                  <a:gd name="connsiteX142" fmla="*/ 1166327 w 3741576"/>
                  <a:gd name="connsiteY142" fmla="*/ 2062066 h 2565919"/>
                  <a:gd name="connsiteX143" fmla="*/ 1138335 w 3741576"/>
                  <a:gd name="connsiteY143" fmla="*/ 2099388 h 2565919"/>
                  <a:gd name="connsiteX144" fmla="*/ 1082351 w 3741576"/>
                  <a:gd name="connsiteY144" fmla="*/ 2146041 h 2565919"/>
                  <a:gd name="connsiteX145" fmla="*/ 1045029 w 3741576"/>
                  <a:gd name="connsiteY145" fmla="*/ 2183363 h 2565919"/>
                  <a:gd name="connsiteX146" fmla="*/ 1035698 w 3741576"/>
                  <a:gd name="connsiteY146" fmla="*/ 2211355 h 2565919"/>
                  <a:gd name="connsiteX147" fmla="*/ 1017037 w 3741576"/>
                  <a:gd name="connsiteY147" fmla="*/ 2230017 h 2565919"/>
                  <a:gd name="connsiteX148" fmla="*/ 998376 w 3741576"/>
                  <a:gd name="connsiteY148" fmla="*/ 2258008 h 2565919"/>
                  <a:gd name="connsiteX149" fmla="*/ 961053 w 3741576"/>
                  <a:gd name="connsiteY149" fmla="*/ 2295331 h 2565919"/>
                  <a:gd name="connsiteX150" fmla="*/ 942392 w 3741576"/>
                  <a:gd name="connsiteY150" fmla="*/ 2323323 h 2565919"/>
                  <a:gd name="connsiteX151" fmla="*/ 895739 w 3741576"/>
                  <a:gd name="connsiteY151" fmla="*/ 2369976 h 2565919"/>
                  <a:gd name="connsiteX152" fmla="*/ 849086 w 3741576"/>
                  <a:gd name="connsiteY152" fmla="*/ 2416629 h 2565919"/>
                  <a:gd name="connsiteX153" fmla="*/ 830425 w 3741576"/>
                  <a:gd name="connsiteY153" fmla="*/ 2444621 h 2565919"/>
                  <a:gd name="connsiteX154" fmla="*/ 774441 w 3741576"/>
                  <a:gd name="connsiteY154" fmla="*/ 2481943 h 2565919"/>
                  <a:gd name="connsiteX155" fmla="*/ 746449 w 3741576"/>
                  <a:gd name="connsiteY155" fmla="*/ 2500604 h 2565919"/>
                  <a:gd name="connsiteX156" fmla="*/ 699796 w 3741576"/>
                  <a:gd name="connsiteY156" fmla="*/ 2537927 h 2565919"/>
                  <a:gd name="connsiteX157" fmla="*/ 671804 w 3741576"/>
                  <a:gd name="connsiteY157" fmla="*/ 2565919 h 2565919"/>
                  <a:gd name="connsiteX158" fmla="*/ 587829 w 3741576"/>
                  <a:gd name="connsiteY158" fmla="*/ 2556588 h 2565919"/>
                  <a:gd name="connsiteX159" fmla="*/ 559837 w 3741576"/>
                  <a:gd name="connsiteY159" fmla="*/ 2547257 h 2565919"/>
                  <a:gd name="connsiteX160" fmla="*/ 541176 w 3741576"/>
                  <a:gd name="connsiteY160" fmla="*/ 2491274 h 2565919"/>
                  <a:gd name="connsiteX161" fmla="*/ 522515 w 3741576"/>
                  <a:gd name="connsiteY161" fmla="*/ 2435290 h 2565919"/>
                  <a:gd name="connsiteX162" fmla="*/ 513184 w 3741576"/>
                  <a:gd name="connsiteY162" fmla="*/ 2407298 h 2565919"/>
                  <a:gd name="connsiteX163" fmla="*/ 494523 w 3741576"/>
                  <a:gd name="connsiteY163" fmla="*/ 2379306 h 2565919"/>
                  <a:gd name="connsiteX164" fmla="*/ 485192 w 3741576"/>
                  <a:gd name="connsiteY164" fmla="*/ 2341984 h 2565919"/>
                  <a:gd name="connsiteX165" fmla="*/ 475862 w 3741576"/>
                  <a:gd name="connsiteY165" fmla="*/ 2313992 h 2565919"/>
                  <a:gd name="connsiteX166" fmla="*/ 457200 w 3741576"/>
                  <a:gd name="connsiteY166" fmla="*/ 2239347 h 2565919"/>
                  <a:gd name="connsiteX167" fmla="*/ 447870 w 3741576"/>
                  <a:gd name="connsiteY167" fmla="*/ 2211355 h 2565919"/>
                  <a:gd name="connsiteX168" fmla="*/ 410547 w 3741576"/>
                  <a:gd name="connsiteY168" fmla="*/ 2155372 h 2565919"/>
                  <a:gd name="connsiteX169" fmla="*/ 391886 w 3741576"/>
                  <a:gd name="connsiteY169" fmla="*/ 2127380 h 2565919"/>
                  <a:gd name="connsiteX170" fmla="*/ 373225 w 3741576"/>
                  <a:gd name="connsiteY170" fmla="*/ 2071396 h 2565919"/>
                  <a:gd name="connsiteX171" fmla="*/ 363894 w 3741576"/>
                  <a:gd name="connsiteY171" fmla="*/ 2043404 h 2565919"/>
                  <a:gd name="connsiteX172" fmla="*/ 345233 w 3741576"/>
                  <a:gd name="connsiteY172" fmla="*/ 2015412 h 2565919"/>
                  <a:gd name="connsiteX173" fmla="*/ 317241 w 3741576"/>
                  <a:gd name="connsiteY173" fmla="*/ 1894114 h 2565919"/>
                  <a:gd name="connsiteX174" fmla="*/ 298580 w 3741576"/>
                  <a:gd name="connsiteY174" fmla="*/ 1866123 h 2565919"/>
                  <a:gd name="connsiteX175" fmla="*/ 289249 w 3741576"/>
                  <a:gd name="connsiteY175" fmla="*/ 1838131 h 2565919"/>
                  <a:gd name="connsiteX176" fmla="*/ 251927 w 3741576"/>
                  <a:gd name="connsiteY176" fmla="*/ 1772817 h 2565919"/>
                  <a:gd name="connsiteX177" fmla="*/ 223935 w 3741576"/>
                  <a:gd name="connsiteY177" fmla="*/ 1707502 h 2565919"/>
                  <a:gd name="connsiteX178" fmla="*/ 205274 w 3741576"/>
                  <a:gd name="connsiteY178" fmla="*/ 1651519 h 2565919"/>
                  <a:gd name="connsiteX179" fmla="*/ 195943 w 3741576"/>
                  <a:gd name="connsiteY179" fmla="*/ 1623527 h 2565919"/>
                  <a:gd name="connsiteX180" fmla="*/ 177282 w 3741576"/>
                  <a:gd name="connsiteY180" fmla="*/ 1595535 h 2565919"/>
                  <a:gd name="connsiteX181" fmla="*/ 158621 w 3741576"/>
                  <a:gd name="connsiteY181" fmla="*/ 1511559 h 2565919"/>
                  <a:gd name="connsiteX182" fmla="*/ 139959 w 3741576"/>
                  <a:gd name="connsiteY182" fmla="*/ 1483568 h 2565919"/>
                  <a:gd name="connsiteX183" fmla="*/ 111968 w 3741576"/>
                  <a:gd name="connsiteY183" fmla="*/ 1399592 h 2565919"/>
                  <a:gd name="connsiteX184" fmla="*/ 102637 w 3741576"/>
                  <a:gd name="connsiteY184" fmla="*/ 1371600 h 2565919"/>
                  <a:gd name="connsiteX185" fmla="*/ 65315 w 3741576"/>
                  <a:gd name="connsiteY185" fmla="*/ 1306286 h 2565919"/>
                  <a:gd name="connsiteX186" fmla="*/ 46653 w 3741576"/>
                  <a:gd name="connsiteY186" fmla="*/ 1287625 h 2565919"/>
                  <a:gd name="connsiteX187" fmla="*/ 18662 w 3741576"/>
                  <a:gd name="connsiteY187" fmla="*/ 1203649 h 2565919"/>
                  <a:gd name="connsiteX188" fmla="*/ 9331 w 3741576"/>
                  <a:gd name="connsiteY188" fmla="*/ 1175657 h 2565919"/>
                  <a:gd name="connsiteX189" fmla="*/ 0 w 3741576"/>
                  <a:gd name="connsiteY189" fmla="*/ 1147666 h 2565919"/>
                  <a:gd name="connsiteX190" fmla="*/ 18662 w 3741576"/>
                  <a:gd name="connsiteY190" fmla="*/ 886408 h 2565919"/>
                  <a:gd name="connsiteX191" fmla="*/ 37323 w 3741576"/>
                  <a:gd name="connsiteY191" fmla="*/ 849086 h 2565919"/>
                  <a:gd name="connsiteX192" fmla="*/ 83976 w 3741576"/>
                  <a:gd name="connsiteY192" fmla="*/ 746449 h 2565919"/>
                  <a:gd name="connsiteX193" fmla="*/ 93306 w 3741576"/>
                  <a:gd name="connsiteY193" fmla="*/ 718457 h 2565919"/>
                  <a:gd name="connsiteX194" fmla="*/ 111968 w 3741576"/>
                  <a:gd name="connsiteY194" fmla="*/ 681135 h 2565919"/>
                  <a:gd name="connsiteX195" fmla="*/ 149290 w 3741576"/>
                  <a:gd name="connsiteY195" fmla="*/ 597159 h 2565919"/>
                  <a:gd name="connsiteX196" fmla="*/ 177282 w 3741576"/>
                  <a:gd name="connsiteY196" fmla="*/ 578498 h 2565919"/>
                  <a:gd name="connsiteX197" fmla="*/ 205274 w 3741576"/>
                  <a:gd name="connsiteY197" fmla="*/ 550506 h 2565919"/>
                  <a:gd name="connsiteX198" fmla="*/ 233266 w 3741576"/>
                  <a:gd name="connsiteY198" fmla="*/ 457200 h 2565919"/>
                  <a:gd name="connsiteX199" fmla="*/ 307911 w 3741576"/>
                  <a:gd name="connsiteY199" fmla="*/ 391886 h 2565919"/>
                  <a:gd name="connsiteX200" fmla="*/ 363894 w 3741576"/>
                  <a:gd name="connsiteY200" fmla="*/ 345233 h 2565919"/>
                  <a:gd name="connsiteX201" fmla="*/ 391886 w 3741576"/>
                  <a:gd name="connsiteY201" fmla="*/ 335902 h 2565919"/>
                  <a:gd name="connsiteX202" fmla="*/ 419878 w 3741576"/>
                  <a:gd name="connsiteY202" fmla="*/ 317241 h 2565919"/>
                  <a:gd name="connsiteX203" fmla="*/ 457200 w 3741576"/>
                  <a:gd name="connsiteY203" fmla="*/ 298580 h 2565919"/>
                  <a:gd name="connsiteX204" fmla="*/ 513184 w 3741576"/>
                  <a:gd name="connsiteY204" fmla="*/ 261257 h 2565919"/>
                  <a:gd name="connsiteX205" fmla="*/ 550506 w 3741576"/>
                  <a:gd name="connsiteY205" fmla="*/ 214604 h 2565919"/>
                  <a:gd name="connsiteX206" fmla="*/ 578498 w 3741576"/>
                  <a:gd name="connsiteY206" fmla="*/ 205274 h 256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</a:cxnLst>
                <a:rect l="l" t="t" r="r" b="b"/>
                <a:pathLst>
                  <a:path w="3741576" h="2565919">
                    <a:moveTo>
                      <a:pt x="65315" y="933061"/>
                    </a:moveTo>
                    <a:cubicBezTo>
                      <a:pt x="71535" y="917510"/>
                      <a:pt x="81065" y="902902"/>
                      <a:pt x="83976" y="886408"/>
                    </a:cubicBezTo>
                    <a:cubicBezTo>
                      <a:pt x="90484" y="849526"/>
                      <a:pt x="88356" y="811564"/>
                      <a:pt x="93306" y="774441"/>
                    </a:cubicBezTo>
                    <a:cubicBezTo>
                      <a:pt x="94606" y="764692"/>
                      <a:pt x="99935" y="755906"/>
                      <a:pt x="102637" y="746449"/>
                    </a:cubicBezTo>
                    <a:cubicBezTo>
                      <a:pt x="106621" y="732504"/>
                      <a:pt x="113843" y="696045"/>
                      <a:pt x="121298" y="681135"/>
                    </a:cubicBezTo>
                    <a:cubicBezTo>
                      <a:pt x="133069" y="657593"/>
                      <a:pt x="141263" y="651840"/>
                      <a:pt x="158621" y="634482"/>
                    </a:cubicBezTo>
                    <a:cubicBezTo>
                      <a:pt x="164841" y="615821"/>
                      <a:pt x="166371" y="594865"/>
                      <a:pt x="177282" y="578498"/>
                    </a:cubicBezTo>
                    <a:cubicBezTo>
                      <a:pt x="183502" y="569167"/>
                      <a:pt x="190928" y="560536"/>
                      <a:pt x="195943" y="550506"/>
                    </a:cubicBezTo>
                    <a:cubicBezTo>
                      <a:pt x="218938" y="504515"/>
                      <a:pt x="188282" y="539090"/>
                      <a:pt x="223935" y="494523"/>
                    </a:cubicBezTo>
                    <a:cubicBezTo>
                      <a:pt x="229430" y="487654"/>
                      <a:pt x="237101" y="482730"/>
                      <a:pt x="242596" y="475861"/>
                    </a:cubicBezTo>
                    <a:cubicBezTo>
                      <a:pt x="249601" y="467105"/>
                      <a:pt x="254252" y="456626"/>
                      <a:pt x="261257" y="447870"/>
                    </a:cubicBezTo>
                    <a:cubicBezTo>
                      <a:pt x="276453" y="428875"/>
                      <a:pt x="287125" y="424404"/>
                      <a:pt x="307911" y="410547"/>
                    </a:cubicBezTo>
                    <a:cubicBezTo>
                      <a:pt x="357674" y="335902"/>
                      <a:pt x="292360" y="426098"/>
                      <a:pt x="354564" y="363894"/>
                    </a:cubicBezTo>
                    <a:cubicBezTo>
                      <a:pt x="396768" y="321690"/>
                      <a:pt x="346722" y="344736"/>
                      <a:pt x="401217" y="326572"/>
                    </a:cubicBezTo>
                    <a:cubicBezTo>
                      <a:pt x="410547" y="320351"/>
                      <a:pt x="420451" y="314915"/>
                      <a:pt x="429208" y="307910"/>
                    </a:cubicBezTo>
                    <a:cubicBezTo>
                      <a:pt x="436077" y="302414"/>
                      <a:pt x="440326" y="293775"/>
                      <a:pt x="447870" y="289249"/>
                    </a:cubicBezTo>
                    <a:cubicBezTo>
                      <a:pt x="456304" y="284189"/>
                      <a:pt x="466531" y="283029"/>
                      <a:pt x="475862" y="279919"/>
                    </a:cubicBezTo>
                    <a:cubicBezTo>
                      <a:pt x="548601" y="207176"/>
                      <a:pt x="428376" y="324967"/>
                      <a:pt x="522515" y="242596"/>
                    </a:cubicBezTo>
                    <a:cubicBezTo>
                      <a:pt x="539066" y="228114"/>
                      <a:pt x="550869" y="208142"/>
                      <a:pt x="569168" y="195943"/>
                    </a:cubicBezTo>
                    <a:lnTo>
                      <a:pt x="625151" y="158621"/>
                    </a:lnTo>
                    <a:cubicBezTo>
                      <a:pt x="634482" y="152400"/>
                      <a:pt x="642504" y="143505"/>
                      <a:pt x="653143" y="139959"/>
                    </a:cubicBezTo>
                    <a:lnTo>
                      <a:pt x="681135" y="130629"/>
                    </a:lnTo>
                    <a:cubicBezTo>
                      <a:pt x="690466" y="124409"/>
                      <a:pt x="698880" y="116522"/>
                      <a:pt x="709127" y="111968"/>
                    </a:cubicBezTo>
                    <a:cubicBezTo>
                      <a:pt x="727102" y="103979"/>
                      <a:pt x="746450" y="99527"/>
                      <a:pt x="765111" y="93306"/>
                    </a:cubicBezTo>
                    <a:lnTo>
                      <a:pt x="793102" y="83976"/>
                    </a:lnTo>
                    <a:cubicBezTo>
                      <a:pt x="802433" y="80866"/>
                      <a:pt x="811552" y="77031"/>
                      <a:pt x="821094" y="74645"/>
                    </a:cubicBezTo>
                    <a:cubicBezTo>
                      <a:pt x="833535" y="71535"/>
                      <a:pt x="846086" y="68837"/>
                      <a:pt x="858417" y="65314"/>
                    </a:cubicBezTo>
                    <a:cubicBezTo>
                      <a:pt x="867874" y="62612"/>
                      <a:pt x="876649" y="57204"/>
                      <a:pt x="886408" y="55984"/>
                    </a:cubicBezTo>
                    <a:cubicBezTo>
                      <a:pt x="926647" y="50954"/>
                      <a:pt x="967273" y="49763"/>
                      <a:pt x="1007706" y="46653"/>
                    </a:cubicBezTo>
                    <a:cubicBezTo>
                      <a:pt x="1038808" y="40433"/>
                      <a:pt x="1069726" y="33207"/>
                      <a:pt x="1101013" y="27992"/>
                    </a:cubicBezTo>
                    <a:cubicBezTo>
                      <a:pt x="1119674" y="24882"/>
                      <a:pt x="1138528" y="22765"/>
                      <a:pt x="1156996" y="18661"/>
                    </a:cubicBezTo>
                    <a:cubicBezTo>
                      <a:pt x="1166597" y="16527"/>
                      <a:pt x="1175446" y="11716"/>
                      <a:pt x="1184988" y="9331"/>
                    </a:cubicBezTo>
                    <a:cubicBezTo>
                      <a:pt x="1200373" y="5485"/>
                      <a:pt x="1216090" y="3110"/>
                      <a:pt x="1231641" y="0"/>
                    </a:cubicBezTo>
                    <a:cubicBezTo>
                      <a:pt x="1352939" y="3110"/>
                      <a:pt x="1474334" y="3560"/>
                      <a:pt x="1595535" y="9331"/>
                    </a:cubicBezTo>
                    <a:cubicBezTo>
                      <a:pt x="1605359" y="9799"/>
                      <a:pt x="1613850" y="16902"/>
                      <a:pt x="1623527" y="18661"/>
                    </a:cubicBezTo>
                    <a:cubicBezTo>
                      <a:pt x="1648198" y="23147"/>
                      <a:pt x="1673143" y="26475"/>
                      <a:pt x="1698172" y="27992"/>
                    </a:cubicBezTo>
                    <a:cubicBezTo>
                      <a:pt x="1775847" y="32700"/>
                      <a:pt x="1853682" y="34213"/>
                      <a:pt x="1931437" y="37323"/>
                    </a:cubicBezTo>
                    <a:cubicBezTo>
                      <a:pt x="2081421" y="67318"/>
                      <a:pt x="1909093" y="35513"/>
                      <a:pt x="2267339" y="55984"/>
                    </a:cubicBezTo>
                    <a:cubicBezTo>
                      <a:pt x="2280142" y="56716"/>
                      <a:pt x="2291882" y="64249"/>
                      <a:pt x="2304662" y="65314"/>
                    </a:cubicBezTo>
                    <a:cubicBezTo>
                      <a:pt x="2366729" y="70486"/>
                      <a:pt x="2429070" y="71535"/>
                      <a:pt x="2491274" y="74645"/>
                    </a:cubicBezTo>
                    <a:lnTo>
                      <a:pt x="2547257" y="83976"/>
                    </a:lnTo>
                    <a:cubicBezTo>
                      <a:pt x="2562860" y="86813"/>
                      <a:pt x="2578072" y="92514"/>
                      <a:pt x="2593911" y="93306"/>
                    </a:cubicBezTo>
                    <a:cubicBezTo>
                      <a:pt x="2702677" y="98744"/>
                      <a:pt x="2811625" y="99527"/>
                      <a:pt x="2920482" y="102637"/>
                    </a:cubicBezTo>
                    <a:cubicBezTo>
                      <a:pt x="2943398" y="108366"/>
                      <a:pt x="2982073" y="118665"/>
                      <a:pt x="3004457" y="121298"/>
                    </a:cubicBezTo>
                    <a:cubicBezTo>
                      <a:pt x="3041653" y="125674"/>
                      <a:pt x="3079179" y="126708"/>
                      <a:pt x="3116425" y="130629"/>
                    </a:cubicBezTo>
                    <a:cubicBezTo>
                      <a:pt x="3138297" y="132931"/>
                      <a:pt x="3159940" y="137052"/>
                      <a:pt x="3181739" y="139959"/>
                    </a:cubicBezTo>
                    <a:cubicBezTo>
                      <a:pt x="3261000" y="150527"/>
                      <a:pt x="3264341" y="150086"/>
                      <a:pt x="3349690" y="158621"/>
                    </a:cubicBezTo>
                    <a:cubicBezTo>
                      <a:pt x="3388537" y="171569"/>
                      <a:pt x="3374795" y="172132"/>
                      <a:pt x="3424335" y="158621"/>
                    </a:cubicBezTo>
                    <a:cubicBezTo>
                      <a:pt x="3443313" y="153445"/>
                      <a:pt x="3480319" y="139959"/>
                      <a:pt x="3480319" y="139959"/>
                    </a:cubicBezTo>
                    <a:cubicBezTo>
                      <a:pt x="3615349" y="145360"/>
                      <a:pt x="3686190" y="85173"/>
                      <a:pt x="3732245" y="177282"/>
                    </a:cubicBezTo>
                    <a:cubicBezTo>
                      <a:pt x="3736644" y="186079"/>
                      <a:pt x="3738466" y="195943"/>
                      <a:pt x="3741576" y="205274"/>
                    </a:cubicBezTo>
                    <a:cubicBezTo>
                      <a:pt x="3738466" y="239486"/>
                      <a:pt x="3738215" y="274080"/>
                      <a:pt x="3732245" y="307910"/>
                    </a:cubicBezTo>
                    <a:cubicBezTo>
                      <a:pt x="3728826" y="327281"/>
                      <a:pt x="3719804" y="345233"/>
                      <a:pt x="3713584" y="363894"/>
                    </a:cubicBezTo>
                    <a:cubicBezTo>
                      <a:pt x="3710474" y="373225"/>
                      <a:pt x="3712437" y="386430"/>
                      <a:pt x="3704253" y="391886"/>
                    </a:cubicBezTo>
                    <a:cubicBezTo>
                      <a:pt x="3694923" y="398106"/>
                      <a:pt x="3684776" y="403249"/>
                      <a:pt x="3676262" y="410547"/>
                    </a:cubicBezTo>
                    <a:cubicBezTo>
                      <a:pt x="3662904" y="421997"/>
                      <a:pt x="3653578" y="438111"/>
                      <a:pt x="3638939" y="447870"/>
                    </a:cubicBezTo>
                    <a:lnTo>
                      <a:pt x="3610947" y="466531"/>
                    </a:lnTo>
                    <a:cubicBezTo>
                      <a:pt x="3592783" y="521026"/>
                      <a:pt x="3615829" y="470980"/>
                      <a:pt x="3573625" y="513184"/>
                    </a:cubicBezTo>
                    <a:cubicBezTo>
                      <a:pt x="3524306" y="562503"/>
                      <a:pt x="3599095" y="527308"/>
                      <a:pt x="3508311" y="587829"/>
                    </a:cubicBezTo>
                    <a:lnTo>
                      <a:pt x="3424335" y="643812"/>
                    </a:lnTo>
                    <a:cubicBezTo>
                      <a:pt x="3408442" y="654407"/>
                      <a:pt x="3370593" y="678894"/>
                      <a:pt x="3359021" y="690466"/>
                    </a:cubicBezTo>
                    <a:cubicBezTo>
                      <a:pt x="3351091" y="698395"/>
                      <a:pt x="3347364" y="709700"/>
                      <a:pt x="3340359" y="718457"/>
                    </a:cubicBezTo>
                    <a:cubicBezTo>
                      <a:pt x="3328785" y="732924"/>
                      <a:pt x="3309875" y="747695"/>
                      <a:pt x="3293706" y="755780"/>
                    </a:cubicBezTo>
                    <a:cubicBezTo>
                      <a:pt x="3284909" y="760178"/>
                      <a:pt x="3275045" y="762000"/>
                      <a:pt x="3265715" y="765110"/>
                    </a:cubicBezTo>
                    <a:cubicBezTo>
                      <a:pt x="3253274" y="783771"/>
                      <a:pt x="3247053" y="808653"/>
                      <a:pt x="3228392" y="821094"/>
                    </a:cubicBezTo>
                    <a:cubicBezTo>
                      <a:pt x="3219061" y="827314"/>
                      <a:pt x="3209157" y="832750"/>
                      <a:pt x="3200400" y="839755"/>
                    </a:cubicBezTo>
                    <a:cubicBezTo>
                      <a:pt x="3193531" y="845251"/>
                      <a:pt x="3188777" y="853139"/>
                      <a:pt x="3181739" y="858417"/>
                    </a:cubicBezTo>
                    <a:cubicBezTo>
                      <a:pt x="3163797" y="871874"/>
                      <a:pt x="3144416" y="883298"/>
                      <a:pt x="3125755" y="895739"/>
                    </a:cubicBezTo>
                    <a:cubicBezTo>
                      <a:pt x="3116425" y="901959"/>
                      <a:pt x="3108402" y="910854"/>
                      <a:pt x="3097764" y="914400"/>
                    </a:cubicBezTo>
                    <a:lnTo>
                      <a:pt x="3069772" y="923731"/>
                    </a:lnTo>
                    <a:cubicBezTo>
                      <a:pt x="3016708" y="976795"/>
                      <a:pt x="3067802" y="934047"/>
                      <a:pt x="3013788" y="961053"/>
                    </a:cubicBezTo>
                    <a:cubicBezTo>
                      <a:pt x="3003758" y="966068"/>
                      <a:pt x="2996043" y="975159"/>
                      <a:pt x="2985796" y="979714"/>
                    </a:cubicBezTo>
                    <a:cubicBezTo>
                      <a:pt x="2967821" y="987703"/>
                      <a:pt x="2929813" y="998376"/>
                      <a:pt x="2929813" y="998376"/>
                    </a:cubicBezTo>
                    <a:cubicBezTo>
                      <a:pt x="2893361" y="1034826"/>
                      <a:pt x="2931610" y="1002142"/>
                      <a:pt x="2883159" y="1026368"/>
                    </a:cubicBezTo>
                    <a:cubicBezTo>
                      <a:pt x="2873129" y="1031383"/>
                      <a:pt x="2865415" y="1040475"/>
                      <a:pt x="2855168" y="1045029"/>
                    </a:cubicBezTo>
                    <a:cubicBezTo>
                      <a:pt x="2837193" y="1053018"/>
                      <a:pt x="2817845" y="1057470"/>
                      <a:pt x="2799184" y="1063690"/>
                    </a:cubicBezTo>
                    <a:lnTo>
                      <a:pt x="2771192" y="1073021"/>
                    </a:lnTo>
                    <a:lnTo>
                      <a:pt x="2743200" y="1082351"/>
                    </a:lnTo>
                    <a:cubicBezTo>
                      <a:pt x="2733869" y="1088571"/>
                      <a:pt x="2723965" y="1094007"/>
                      <a:pt x="2715208" y="1101012"/>
                    </a:cubicBezTo>
                    <a:cubicBezTo>
                      <a:pt x="2708339" y="1106508"/>
                      <a:pt x="2704415" y="1115740"/>
                      <a:pt x="2696547" y="1119674"/>
                    </a:cubicBezTo>
                    <a:cubicBezTo>
                      <a:pt x="2685077" y="1125409"/>
                      <a:pt x="2671508" y="1125319"/>
                      <a:pt x="2659225" y="1129004"/>
                    </a:cubicBezTo>
                    <a:cubicBezTo>
                      <a:pt x="2640384" y="1134656"/>
                      <a:pt x="2621902" y="1141446"/>
                      <a:pt x="2603241" y="1147666"/>
                    </a:cubicBezTo>
                    <a:cubicBezTo>
                      <a:pt x="2593910" y="1150776"/>
                      <a:pt x="2584791" y="1154611"/>
                      <a:pt x="2575249" y="1156996"/>
                    </a:cubicBezTo>
                    <a:cubicBezTo>
                      <a:pt x="2550367" y="1163216"/>
                      <a:pt x="2524935" y="1167546"/>
                      <a:pt x="2500604" y="1175657"/>
                    </a:cubicBezTo>
                    <a:lnTo>
                      <a:pt x="2444621" y="1194319"/>
                    </a:lnTo>
                    <a:cubicBezTo>
                      <a:pt x="2389747" y="1186480"/>
                      <a:pt x="2380521" y="1201718"/>
                      <a:pt x="2360645" y="1156996"/>
                    </a:cubicBezTo>
                    <a:cubicBezTo>
                      <a:pt x="2352656" y="1139021"/>
                      <a:pt x="2348205" y="1119673"/>
                      <a:pt x="2341984" y="1101012"/>
                    </a:cubicBezTo>
                    <a:lnTo>
                      <a:pt x="2332653" y="1073021"/>
                    </a:lnTo>
                    <a:cubicBezTo>
                      <a:pt x="2329543" y="1054360"/>
                      <a:pt x="2331784" y="1033958"/>
                      <a:pt x="2323323" y="1017037"/>
                    </a:cubicBezTo>
                    <a:cubicBezTo>
                      <a:pt x="2318308" y="1007007"/>
                      <a:pt x="2303260" y="1006305"/>
                      <a:pt x="2295331" y="998376"/>
                    </a:cubicBezTo>
                    <a:cubicBezTo>
                      <a:pt x="2277244" y="980289"/>
                      <a:pt x="2274928" y="965157"/>
                      <a:pt x="2267339" y="942392"/>
                    </a:cubicBezTo>
                    <a:cubicBezTo>
                      <a:pt x="2264229" y="898849"/>
                      <a:pt x="2264484" y="854934"/>
                      <a:pt x="2258008" y="811763"/>
                    </a:cubicBezTo>
                    <a:cubicBezTo>
                      <a:pt x="2255090" y="792310"/>
                      <a:pt x="2245567" y="774441"/>
                      <a:pt x="2239347" y="755780"/>
                    </a:cubicBezTo>
                    <a:lnTo>
                      <a:pt x="2230017" y="727788"/>
                    </a:lnTo>
                    <a:cubicBezTo>
                      <a:pt x="2233127" y="634482"/>
                      <a:pt x="2233699" y="541057"/>
                      <a:pt x="2239347" y="447870"/>
                    </a:cubicBezTo>
                    <a:cubicBezTo>
                      <a:pt x="2239942" y="438053"/>
                      <a:pt x="2246293" y="429420"/>
                      <a:pt x="2248678" y="419878"/>
                    </a:cubicBezTo>
                    <a:cubicBezTo>
                      <a:pt x="2275058" y="314357"/>
                      <a:pt x="2236629" y="437363"/>
                      <a:pt x="2276670" y="317241"/>
                    </a:cubicBezTo>
                    <a:lnTo>
                      <a:pt x="2286000" y="289249"/>
                    </a:lnTo>
                    <a:cubicBezTo>
                      <a:pt x="2282890" y="255037"/>
                      <a:pt x="2305802" y="204819"/>
                      <a:pt x="2276670" y="186612"/>
                    </a:cubicBezTo>
                    <a:cubicBezTo>
                      <a:pt x="2237021" y="161831"/>
                      <a:pt x="2182998" y="189331"/>
                      <a:pt x="2136711" y="195943"/>
                    </a:cubicBezTo>
                    <a:cubicBezTo>
                      <a:pt x="2117238" y="198725"/>
                      <a:pt x="2099388" y="208384"/>
                      <a:pt x="2080727" y="214604"/>
                    </a:cubicBezTo>
                    <a:cubicBezTo>
                      <a:pt x="2042098" y="227480"/>
                      <a:pt x="2060917" y="218480"/>
                      <a:pt x="2024743" y="242596"/>
                    </a:cubicBezTo>
                    <a:cubicBezTo>
                      <a:pt x="2018523" y="251927"/>
                      <a:pt x="2014011" y="262659"/>
                      <a:pt x="2006082" y="270588"/>
                    </a:cubicBezTo>
                    <a:cubicBezTo>
                      <a:pt x="1998153" y="278517"/>
                      <a:pt x="1985095" y="280492"/>
                      <a:pt x="1978090" y="289249"/>
                    </a:cubicBezTo>
                    <a:cubicBezTo>
                      <a:pt x="1971946" y="296929"/>
                      <a:pt x="1971869" y="307910"/>
                      <a:pt x="1968759" y="317241"/>
                    </a:cubicBezTo>
                    <a:cubicBezTo>
                      <a:pt x="1971869" y="339012"/>
                      <a:pt x="1966434" y="363906"/>
                      <a:pt x="1978090" y="382555"/>
                    </a:cubicBezTo>
                    <a:cubicBezTo>
                      <a:pt x="1984887" y="393430"/>
                      <a:pt x="2002838" y="389371"/>
                      <a:pt x="2015413" y="391886"/>
                    </a:cubicBezTo>
                    <a:cubicBezTo>
                      <a:pt x="2129826" y="414770"/>
                      <a:pt x="2022010" y="388871"/>
                      <a:pt x="2108719" y="410547"/>
                    </a:cubicBezTo>
                    <a:cubicBezTo>
                      <a:pt x="2118153" y="424699"/>
                      <a:pt x="2136711" y="447217"/>
                      <a:pt x="2136711" y="466531"/>
                    </a:cubicBezTo>
                    <a:cubicBezTo>
                      <a:pt x="2136711" y="476366"/>
                      <a:pt x="2130490" y="485192"/>
                      <a:pt x="2127380" y="494523"/>
                    </a:cubicBezTo>
                    <a:cubicBezTo>
                      <a:pt x="2124270" y="590939"/>
                      <a:pt x="2118049" y="687306"/>
                      <a:pt x="2118049" y="783772"/>
                    </a:cubicBezTo>
                    <a:cubicBezTo>
                      <a:pt x="2118049" y="861589"/>
                      <a:pt x="2119884" y="939582"/>
                      <a:pt x="2127380" y="1017037"/>
                    </a:cubicBezTo>
                    <a:cubicBezTo>
                      <a:pt x="2129275" y="1036616"/>
                      <a:pt x="2146041" y="1073021"/>
                      <a:pt x="2146041" y="1073021"/>
                    </a:cubicBezTo>
                    <a:cubicBezTo>
                      <a:pt x="2142931" y="1132115"/>
                      <a:pt x="2143762" y="1191548"/>
                      <a:pt x="2136711" y="1250302"/>
                    </a:cubicBezTo>
                    <a:cubicBezTo>
                      <a:pt x="2134367" y="1269833"/>
                      <a:pt x="2134416" y="1295375"/>
                      <a:pt x="2118049" y="1306286"/>
                    </a:cubicBezTo>
                    <a:lnTo>
                      <a:pt x="2062066" y="1343608"/>
                    </a:lnTo>
                    <a:cubicBezTo>
                      <a:pt x="2058956" y="1352939"/>
                      <a:pt x="2058879" y="1363920"/>
                      <a:pt x="2052735" y="1371600"/>
                    </a:cubicBezTo>
                    <a:cubicBezTo>
                      <a:pt x="2045730" y="1380357"/>
                      <a:pt x="2033500" y="1383256"/>
                      <a:pt x="2024743" y="1390261"/>
                    </a:cubicBezTo>
                    <a:cubicBezTo>
                      <a:pt x="1978213" y="1427486"/>
                      <a:pt x="2045643" y="1395737"/>
                      <a:pt x="1950098" y="1427584"/>
                    </a:cubicBezTo>
                    <a:lnTo>
                      <a:pt x="1922106" y="1436914"/>
                    </a:lnTo>
                    <a:lnTo>
                      <a:pt x="1894115" y="1446245"/>
                    </a:lnTo>
                    <a:cubicBezTo>
                      <a:pt x="1887894" y="1452465"/>
                      <a:pt x="1883321" y="1460972"/>
                      <a:pt x="1875453" y="1464906"/>
                    </a:cubicBezTo>
                    <a:cubicBezTo>
                      <a:pt x="1857859" y="1473703"/>
                      <a:pt x="1835837" y="1472657"/>
                      <a:pt x="1819470" y="1483568"/>
                    </a:cubicBezTo>
                    <a:cubicBezTo>
                      <a:pt x="1783294" y="1507685"/>
                      <a:pt x="1802117" y="1498683"/>
                      <a:pt x="1763486" y="1511559"/>
                    </a:cubicBezTo>
                    <a:cubicBezTo>
                      <a:pt x="1709203" y="1565844"/>
                      <a:pt x="1787445" y="1490039"/>
                      <a:pt x="1716833" y="1548882"/>
                    </a:cubicBezTo>
                    <a:cubicBezTo>
                      <a:pt x="1706696" y="1557330"/>
                      <a:pt x="1698978" y="1568426"/>
                      <a:pt x="1688841" y="1576874"/>
                    </a:cubicBezTo>
                    <a:cubicBezTo>
                      <a:pt x="1680226" y="1584053"/>
                      <a:pt x="1669464" y="1588356"/>
                      <a:pt x="1660849" y="1595535"/>
                    </a:cubicBezTo>
                    <a:cubicBezTo>
                      <a:pt x="1614254" y="1634364"/>
                      <a:pt x="1654058" y="1616460"/>
                      <a:pt x="1604866" y="1632857"/>
                    </a:cubicBezTo>
                    <a:cubicBezTo>
                      <a:pt x="1559810" y="1677913"/>
                      <a:pt x="1617060" y="1623103"/>
                      <a:pt x="1558213" y="1670180"/>
                    </a:cubicBezTo>
                    <a:cubicBezTo>
                      <a:pt x="1551344" y="1675675"/>
                      <a:pt x="1547094" y="1684315"/>
                      <a:pt x="1539551" y="1688841"/>
                    </a:cubicBezTo>
                    <a:cubicBezTo>
                      <a:pt x="1531117" y="1693901"/>
                      <a:pt x="1520890" y="1695062"/>
                      <a:pt x="1511559" y="1698172"/>
                    </a:cubicBezTo>
                    <a:cubicBezTo>
                      <a:pt x="1505339" y="1707502"/>
                      <a:pt x="1501654" y="1719158"/>
                      <a:pt x="1492898" y="1726163"/>
                    </a:cubicBezTo>
                    <a:cubicBezTo>
                      <a:pt x="1485218" y="1732307"/>
                      <a:pt x="1471861" y="1728539"/>
                      <a:pt x="1464906" y="1735494"/>
                    </a:cubicBezTo>
                    <a:cubicBezTo>
                      <a:pt x="1457951" y="1742449"/>
                      <a:pt x="1459974" y="1754689"/>
                      <a:pt x="1455576" y="1763486"/>
                    </a:cubicBezTo>
                    <a:cubicBezTo>
                      <a:pt x="1450561" y="1773516"/>
                      <a:pt x="1443920" y="1782721"/>
                      <a:pt x="1436915" y="1791478"/>
                    </a:cubicBezTo>
                    <a:cubicBezTo>
                      <a:pt x="1417191" y="1816133"/>
                      <a:pt x="1387848" y="1830409"/>
                      <a:pt x="1362270" y="1847461"/>
                    </a:cubicBezTo>
                    <a:cubicBezTo>
                      <a:pt x="1352939" y="1853682"/>
                      <a:pt x="1342208" y="1858194"/>
                      <a:pt x="1334278" y="1866123"/>
                    </a:cubicBezTo>
                    <a:cubicBezTo>
                      <a:pt x="1298356" y="1902043"/>
                      <a:pt x="1317265" y="1886794"/>
                      <a:pt x="1278294" y="1912776"/>
                    </a:cubicBezTo>
                    <a:cubicBezTo>
                      <a:pt x="1275184" y="1922107"/>
                      <a:pt x="1274024" y="1932334"/>
                      <a:pt x="1268964" y="1940768"/>
                    </a:cubicBezTo>
                    <a:cubicBezTo>
                      <a:pt x="1264438" y="1948311"/>
                      <a:pt x="1255580" y="1952391"/>
                      <a:pt x="1250302" y="1959429"/>
                    </a:cubicBezTo>
                    <a:cubicBezTo>
                      <a:pt x="1236845" y="1977371"/>
                      <a:pt x="1225421" y="1996751"/>
                      <a:pt x="1212980" y="2015412"/>
                    </a:cubicBezTo>
                    <a:cubicBezTo>
                      <a:pt x="1206760" y="2024743"/>
                      <a:pt x="1203650" y="2037183"/>
                      <a:pt x="1194319" y="2043404"/>
                    </a:cubicBezTo>
                    <a:cubicBezTo>
                      <a:pt x="1184988" y="2049625"/>
                      <a:pt x="1174257" y="2054136"/>
                      <a:pt x="1166327" y="2062066"/>
                    </a:cubicBezTo>
                    <a:cubicBezTo>
                      <a:pt x="1155331" y="2073062"/>
                      <a:pt x="1148455" y="2087581"/>
                      <a:pt x="1138335" y="2099388"/>
                    </a:cubicBezTo>
                    <a:cubicBezTo>
                      <a:pt x="1114386" y="2127328"/>
                      <a:pt x="1111147" y="2126844"/>
                      <a:pt x="1082351" y="2146041"/>
                    </a:cubicBezTo>
                    <a:cubicBezTo>
                      <a:pt x="1057472" y="2220684"/>
                      <a:pt x="1094791" y="2133602"/>
                      <a:pt x="1045029" y="2183363"/>
                    </a:cubicBezTo>
                    <a:cubicBezTo>
                      <a:pt x="1038074" y="2190318"/>
                      <a:pt x="1040758" y="2202921"/>
                      <a:pt x="1035698" y="2211355"/>
                    </a:cubicBezTo>
                    <a:cubicBezTo>
                      <a:pt x="1031172" y="2218898"/>
                      <a:pt x="1022532" y="2223148"/>
                      <a:pt x="1017037" y="2230017"/>
                    </a:cubicBezTo>
                    <a:cubicBezTo>
                      <a:pt x="1010032" y="2238773"/>
                      <a:pt x="1005674" y="2249494"/>
                      <a:pt x="998376" y="2258008"/>
                    </a:cubicBezTo>
                    <a:cubicBezTo>
                      <a:pt x="986926" y="2271366"/>
                      <a:pt x="970812" y="2280692"/>
                      <a:pt x="961053" y="2295331"/>
                    </a:cubicBezTo>
                    <a:cubicBezTo>
                      <a:pt x="954833" y="2304662"/>
                      <a:pt x="949776" y="2314884"/>
                      <a:pt x="942392" y="2323323"/>
                    </a:cubicBezTo>
                    <a:cubicBezTo>
                      <a:pt x="927910" y="2339874"/>
                      <a:pt x="907938" y="2351677"/>
                      <a:pt x="895739" y="2369976"/>
                    </a:cubicBezTo>
                    <a:cubicBezTo>
                      <a:pt x="870858" y="2407299"/>
                      <a:pt x="886409" y="2391748"/>
                      <a:pt x="849086" y="2416629"/>
                    </a:cubicBezTo>
                    <a:cubicBezTo>
                      <a:pt x="842866" y="2425960"/>
                      <a:pt x="838864" y="2437237"/>
                      <a:pt x="830425" y="2444621"/>
                    </a:cubicBezTo>
                    <a:cubicBezTo>
                      <a:pt x="813546" y="2459390"/>
                      <a:pt x="793102" y="2469502"/>
                      <a:pt x="774441" y="2481943"/>
                    </a:cubicBezTo>
                    <a:cubicBezTo>
                      <a:pt x="765110" y="2488163"/>
                      <a:pt x="754378" y="2492674"/>
                      <a:pt x="746449" y="2500604"/>
                    </a:cubicBezTo>
                    <a:cubicBezTo>
                      <a:pt x="692166" y="2554889"/>
                      <a:pt x="770408" y="2479084"/>
                      <a:pt x="699796" y="2537927"/>
                    </a:cubicBezTo>
                    <a:cubicBezTo>
                      <a:pt x="689659" y="2546375"/>
                      <a:pt x="681135" y="2556588"/>
                      <a:pt x="671804" y="2565919"/>
                    </a:cubicBezTo>
                    <a:cubicBezTo>
                      <a:pt x="643812" y="2562809"/>
                      <a:pt x="615610" y="2561218"/>
                      <a:pt x="587829" y="2556588"/>
                    </a:cubicBezTo>
                    <a:cubicBezTo>
                      <a:pt x="578127" y="2554971"/>
                      <a:pt x="565554" y="2555260"/>
                      <a:pt x="559837" y="2547257"/>
                    </a:cubicBezTo>
                    <a:cubicBezTo>
                      <a:pt x="548404" y="2531251"/>
                      <a:pt x="547396" y="2509935"/>
                      <a:pt x="541176" y="2491274"/>
                    </a:cubicBezTo>
                    <a:lnTo>
                      <a:pt x="522515" y="2435290"/>
                    </a:lnTo>
                    <a:cubicBezTo>
                      <a:pt x="519405" y="2425959"/>
                      <a:pt x="518640" y="2415482"/>
                      <a:pt x="513184" y="2407298"/>
                    </a:cubicBezTo>
                    <a:lnTo>
                      <a:pt x="494523" y="2379306"/>
                    </a:lnTo>
                    <a:cubicBezTo>
                      <a:pt x="491413" y="2366865"/>
                      <a:pt x="488715" y="2354314"/>
                      <a:pt x="485192" y="2341984"/>
                    </a:cubicBezTo>
                    <a:cubicBezTo>
                      <a:pt x="482490" y="2332527"/>
                      <a:pt x="478450" y="2323481"/>
                      <a:pt x="475862" y="2313992"/>
                    </a:cubicBezTo>
                    <a:cubicBezTo>
                      <a:pt x="469114" y="2289248"/>
                      <a:pt x="465310" y="2263679"/>
                      <a:pt x="457200" y="2239347"/>
                    </a:cubicBezTo>
                    <a:cubicBezTo>
                      <a:pt x="454090" y="2230016"/>
                      <a:pt x="452646" y="2219953"/>
                      <a:pt x="447870" y="2211355"/>
                    </a:cubicBezTo>
                    <a:cubicBezTo>
                      <a:pt x="436978" y="2191749"/>
                      <a:pt x="422988" y="2174033"/>
                      <a:pt x="410547" y="2155372"/>
                    </a:cubicBezTo>
                    <a:cubicBezTo>
                      <a:pt x="404327" y="2146041"/>
                      <a:pt x="395432" y="2138019"/>
                      <a:pt x="391886" y="2127380"/>
                    </a:cubicBezTo>
                    <a:lnTo>
                      <a:pt x="373225" y="2071396"/>
                    </a:lnTo>
                    <a:cubicBezTo>
                      <a:pt x="370115" y="2062065"/>
                      <a:pt x="369350" y="2051588"/>
                      <a:pt x="363894" y="2043404"/>
                    </a:cubicBezTo>
                    <a:lnTo>
                      <a:pt x="345233" y="2015412"/>
                    </a:lnTo>
                    <a:cubicBezTo>
                      <a:pt x="340931" y="1985302"/>
                      <a:pt x="335870" y="1922057"/>
                      <a:pt x="317241" y="1894114"/>
                    </a:cubicBezTo>
                    <a:cubicBezTo>
                      <a:pt x="311021" y="1884784"/>
                      <a:pt x="303595" y="1876153"/>
                      <a:pt x="298580" y="1866123"/>
                    </a:cubicBezTo>
                    <a:cubicBezTo>
                      <a:pt x="294181" y="1857326"/>
                      <a:pt x="293123" y="1847171"/>
                      <a:pt x="289249" y="1838131"/>
                    </a:cubicBezTo>
                    <a:cubicBezTo>
                      <a:pt x="275042" y="1804981"/>
                      <a:pt x="270670" y="1800931"/>
                      <a:pt x="251927" y="1772817"/>
                    </a:cubicBezTo>
                    <a:cubicBezTo>
                      <a:pt x="227244" y="1674086"/>
                      <a:pt x="260756" y="1790350"/>
                      <a:pt x="223935" y="1707502"/>
                    </a:cubicBezTo>
                    <a:cubicBezTo>
                      <a:pt x="215946" y="1689527"/>
                      <a:pt x="211494" y="1670180"/>
                      <a:pt x="205274" y="1651519"/>
                    </a:cubicBezTo>
                    <a:cubicBezTo>
                      <a:pt x="202164" y="1642188"/>
                      <a:pt x="201399" y="1631711"/>
                      <a:pt x="195943" y="1623527"/>
                    </a:cubicBezTo>
                    <a:lnTo>
                      <a:pt x="177282" y="1595535"/>
                    </a:lnTo>
                    <a:cubicBezTo>
                      <a:pt x="173700" y="1574042"/>
                      <a:pt x="170104" y="1534525"/>
                      <a:pt x="158621" y="1511559"/>
                    </a:cubicBezTo>
                    <a:cubicBezTo>
                      <a:pt x="153606" y="1501529"/>
                      <a:pt x="146180" y="1492898"/>
                      <a:pt x="139959" y="1483568"/>
                    </a:cubicBezTo>
                    <a:lnTo>
                      <a:pt x="111968" y="1399592"/>
                    </a:lnTo>
                    <a:cubicBezTo>
                      <a:pt x="108858" y="1390261"/>
                      <a:pt x="107036" y="1380397"/>
                      <a:pt x="102637" y="1371600"/>
                    </a:cubicBezTo>
                    <a:cubicBezTo>
                      <a:pt x="89868" y="1346062"/>
                      <a:pt x="82898" y="1328264"/>
                      <a:pt x="65315" y="1306286"/>
                    </a:cubicBezTo>
                    <a:cubicBezTo>
                      <a:pt x="59819" y="1299417"/>
                      <a:pt x="52874" y="1293845"/>
                      <a:pt x="46653" y="1287625"/>
                    </a:cubicBezTo>
                    <a:lnTo>
                      <a:pt x="18662" y="1203649"/>
                    </a:lnTo>
                    <a:lnTo>
                      <a:pt x="9331" y="1175657"/>
                    </a:lnTo>
                    <a:lnTo>
                      <a:pt x="0" y="1147666"/>
                    </a:lnTo>
                    <a:cubicBezTo>
                      <a:pt x="6221" y="1060580"/>
                      <a:pt x="7833" y="973042"/>
                      <a:pt x="18662" y="886408"/>
                    </a:cubicBezTo>
                    <a:cubicBezTo>
                      <a:pt x="20387" y="872606"/>
                      <a:pt x="32157" y="862000"/>
                      <a:pt x="37323" y="849086"/>
                    </a:cubicBezTo>
                    <a:cubicBezTo>
                      <a:pt x="113679" y="658195"/>
                      <a:pt x="-2041" y="918485"/>
                      <a:pt x="83976" y="746449"/>
                    </a:cubicBezTo>
                    <a:cubicBezTo>
                      <a:pt x="88374" y="737652"/>
                      <a:pt x="89432" y="727497"/>
                      <a:pt x="93306" y="718457"/>
                    </a:cubicBezTo>
                    <a:cubicBezTo>
                      <a:pt x="98785" y="705672"/>
                      <a:pt x="106802" y="694049"/>
                      <a:pt x="111968" y="681135"/>
                    </a:cubicBezTo>
                    <a:cubicBezTo>
                      <a:pt x="124287" y="650339"/>
                      <a:pt x="125355" y="621094"/>
                      <a:pt x="149290" y="597159"/>
                    </a:cubicBezTo>
                    <a:cubicBezTo>
                      <a:pt x="157219" y="589230"/>
                      <a:pt x="168667" y="585677"/>
                      <a:pt x="177282" y="578498"/>
                    </a:cubicBezTo>
                    <a:cubicBezTo>
                      <a:pt x="187419" y="570050"/>
                      <a:pt x="195943" y="559837"/>
                      <a:pt x="205274" y="550506"/>
                    </a:cubicBezTo>
                    <a:cubicBezTo>
                      <a:pt x="209503" y="533590"/>
                      <a:pt x="225692" y="464774"/>
                      <a:pt x="233266" y="457200"/>
                    </a:cubicBezTo>
                    <a:cubicBezTo>
                      <a:pt x="325205" y="365261"/>
                      <a:pt x="217956" y="468991"/>
                      <a:pt x="307911" y="391886"/>
                    </a:cubicBezTo>
                    <a:cubicBezTo>
                      <a:pt x="336804" y="367120"/>
                      <a:pt x="330895" y="361733"/>
                      <a:pt x="363894" y="345233"/>
                    </a:cubicBezTo>
                    <a:cubicBezTo>
                      <a:pt x="372691" y="340834"/>
                      <a:pt x="383089" y="340301"/>
                      <a:pt x="391886" y="335902"/>
                    </a:cubicBezTo>
                    <a:cubicBezTo>
                      <a:pt x="401916" y="330887"/>
                      <a:pt x="410141" y="322805"/>
                      <a:pt x="419878" y="317241"/>
                    </a:cubicBezTo>
                    <a:cubicBezTo>
                      <a:pt x="431954" y="310340"/>
                      <a:pt x="445882" y="306665"/>
                      <a:pt x="457200" y="298580"/>
                    </a:cubicBezTo>
                    <a:cubicBezTo>
                      <a:pt x="518357" y="254896"/>
                      <a:pt x="453137" y="281273"/>
                      <a:pt x="513184" y="261257"/>
                    </a:cubicBezTo>
                    <a:cubicBezTo>
                      <a:pt x="521658" y="248546"/>
                      <a:pt x="535736" y="223466"/>
                      <a:pt x="550506" y="214604"/>
                    </a:cubicBezTo>
                    <a:cubicBezTo>
                      <a:pt x="558940" y="209544"/>
                      <a:pt x="578498" y="205274"/>
                      <a:pt x="578498" y="205274"/>
                    </a:cubicBezTo>
                  </a:path>
                </a:pathLst>
              </a:cu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173B0999-C1CD-4662-9DA5-311FD5E441B8}"/>
                  </a:ext>
                </a:extLst>
              </p:cNvPr>
              <p:cNvGrpSpPr/>
              <p:nvPr/>
            </p:nvGrpSpPr>
            <p:grpSpPr>
              <a:xfrm>
                <a:off x="999075" y="1720931"/>
                <a:ext cx="6754665" cy="3259273"/>
                <a:chOff x="696297" y="2064631"/>
                <a:chExt cx="4779616" cy="2539228"/>
              </a:xfrm>
            </p:grpSpPr>
            <p:sp>
              <p:nvSpPr>
                <p:cNvPr id="111" name="Arc 110">
                  <a:extLst>
                    <a:ext uri="{FF2B5EF4-FFF2-40B4-BE49-F238E27FC236}">
                      <a16:creationId xmlns:a16="http://schemas.microsoft.com/office/drawing/2014/main" id="{9EDCA86C-6324-49BF-9BC7-321DABBD57AF}"/>
                    </a:ext>
                  </a:extLst>
                </p:cNvPr>
                <p:cNvSpPr/>
                <p:nvPr/>
              </p:nvSpPr>
              <p:spPr>
                <a:xfrm rot="21213692">
                  <a:off x="1924698" y="3120067"/>
                  <a:ext cx="1481074" cy="360210"/>
                </a:xfrm>
                <a:prstGeom prst="arc">
                  <a:avLst>
                    <a:gd name="adj1" fmla="val 11100021"/>
                    <a:gd name="adj2" fmla="val 20322230"/>
                  </a:avLst>
                </a:prstGeom>
                <a:ln w="952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Arc 111">
                  <a:extLst>
                    <a:ext uri="{FF2B5EF4-FFF2-40B4-BE49-F238E27FC236}">
                      <a16:creationId xmlns:a16="http://schemas.microsoft.com/office/drawing/2014/main" id="{AA2D344C-38C4-466A-BC9B-97985B3EF306}"/>
                    </a:ext>
                  </a:extLst>
                </p:cNvPr>
                <p:cNvSpPr/>
                <p:nvPr/>
              </p:nvSpPr>
              <p:spPr>
                <a:xfrm rot="21303716">
                  <a:off x="1996903" y="2745224"/>
                  <a:ext cx="1481074" cy="360210"/>
                </a:xfrm>
                <a:prstGeom prst="arc">
                  <a:avLst>
                    <a:gd name="adj1" fmla="val 10918101"/>
                    <a:gd name="adj2" fmla="val 20000380"/>
                  </a:avLst>
                </a:prstGeom>
                <a:ln w="952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4AB8BAC5-1178-4103-A39D-F1D8938035D1}"/>
                    </a:ext>
                  </a:extLst>
                </p:cNvPr>
                <p:cNvGrpSpPr/>
                <p:nvPr/>
              </p:nvGrpSpPr>
              <p:grpSpPr>
                <a:xfrm>
                  <a:off x="696297" y="2064631"/>
                  <a:ext cx="1400922" cy="2539228"/>
                  <a:chOff x="3056518" y="2027504"/>
                  <a:chExt cx="1400922" cy="2539228"/>
                </a:xfrm>
              </p:grpSpPr>
              <p:sp>
                <p:nvSpPr>
                  <p:cNvPr id="116" name="Cylinder 115">
                    <a:extLst>
                      <a:ext uri="{FF2B5EF4-FFF2-40B4-BE49-F238E27FC236}">
                        <a16:creationId xmlns:a16="http://schemas.microsoft.com/office/drawing/2014/main" id="{CD7B01A9-2FD2-4993-BECD-3CE319C673E8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3056518" y="2027504"/>
                    <a:ext cx="914400" cy="2539228"/>
                  </a:xfrm>
                  <a:prstGeom prst="can">
                    <a:avLst/>
                  </a:prstGeom>
                  <a:solidFill>
                    <a:srgbClr val="B80000">
                      <a:alpha val="52000"/>
                    </a:srgbClr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rtlCol="0" anchor="ctr" anchorCtr="0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300"/>
                      </a:spcBef>
                      <a:spcAft>
                        <a:spcPts val="300"/>
                      </a:spcAft>
                      <a:buClr>
                        <a:srgbClr val="FFFFFF"/>
                      </a:buClr>
                      <a:buSzPct val="100000"/>
                      <a:buFont typeface="Arial" panose="020B0604020202020204" pitchFamily="34" charset="0"/>
                      <a:buNone/>
                      <a:tabLst/>
                      <a:defRPr/>
                    </a:pPr>
                    <a:endParaRPr kumimoji="0" lang="de-DE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17" name="Group 116">
                    <a:extLst>
                      <a:ext uri="{FF2B5EF4-FFF2-40B4-BE49-F238E27FC236}">
                        <a16:creationId xmlns:a16="http://schemas.microsoft.com/office/drawing/2014/main" id="{7298C10D-B14A-4E0F-8CEF-88D37B3D9AFA}"/>
                      </a:ext>
                    </a:extLst>
                  </p:cNvPr>
                  <p:cNvGrpSpPr/>
                  <p:nvPr/>
                </p:nvGrpSpPr>
                <p:grpSpPr>
                  <a:xfrm rot="10643915">
                    <a:off x="3837205" y="2261706"/>
                    <a:ext cx="608392" cy="444211"/>
                    <a:chOff x="4982547" y="2995126"/>
                    <a:chExt cx="768928" cy="550947"/>
                  </a:xfrm>
                </p:grpSpPr>
                <p:sp>
                  <p:nvSpPr>
                    <p:cNvPr id="138" name="Chord 137">
                      <a:extLst>
                        <a:ext uri="{FF2B5EF4-FFF2-40B4-BE49-F238E27FC236}">
                          <a16:creationId xmlns:a16="http://schemas.microsoft.com/office/drawing/2014/main" id="{D6E5D512-474A-42E5-89FA-3BF3B20C8B91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82547" y="2995126"/>
                      <a:ext cx="765110" cy="550947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9" name="Chord 138">
                      <a:extLst>
                        <a:ext uri="{FF2B5EF4-FFF2-40B4-BE49-F238E27FC236}">
                          <a16:creationId xmlns:a16="http://schemas.microsoft.com/office/drawing/2014/main" id="{320C13CF-8209-4E57-962D-404F33F3BFE2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2995230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0" name="Chord 139">
                      <a:extLst>
                        <a:ext uri="{FF2B5EF4-FFF2-40B4-BE49-F238E27FC236}">
                          <a16:creationId xmlns:a16="http://schemas.microsoft.com/office/drawing/2014/main" id="{4A3C9B95-7897-4556-9EC9-D521BAE5B85F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3" y="3359005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1" name="Chord 140">
                      <a:extLst>
                        <a:ext uri="{FF2B5EF4-FFF2-40B4-BE49-F238E27FC236}">
                          <a16:creationId xmlns:a16="http://schemas.microsoft.com/office/drawing/2014/main" id="{E8225B45-F7D7-45F1-94FA-4F608284E21C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3176158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18" name="Group 117">
                    <a:extLst>
                      <a:ext uri="{FF2B5EF4-FFF2-40B4-BE49-F238E27FC236}">
                        <a16:creationId xmlns:a16="http://schemas.microsoft.com/office/drawing/2014/main" id="{FBA84355-AA30-4CF3-AE38-C4690BFBE607}"/>
                      </a:ext>
                    </a:extLst>
                  </p:cNvPr>
                  <p:cNvGrpSpPr/>
                  <p:nvPr/>
                </p:nvGrpSpPr>
                <p:grpSpPr>
                  <a:xfrm rot="10643915">
                    <a:off x="3837206" y="2713685"/>
                    <a:ext cx="608392" cy="444211"/>
                    <a:chOff x="4982547" y="2995126"/>
                    <a:chExt cx="768928" cy="550947"/>
                  </a:xfrm>
                </p:grpSpPr>
                <p:sp>
                  <p:nvSpPr>
                    <p:cNvPr id="134" name="Chord 133">
                      <a:extLst>
                        <a:ext uri="{FF2B5EF4-FFF2-40B4-BE49-F238E27FC236}">
                          <a16:creationId xmlns:a16="http://schemas.microsoft.com/office/drawing/2014/main" id="{625A79B0-EF11-475A-B572-89359D56ECC0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82547" y="2995126"/>
                      <a:ext cx="765110" cy="550947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5" name="Chord 134">
                      <a:extLst>
                        <a:ext uri="{FF2B5EF4-FFF2-40B4-BE49-F238E27FC236}">
                          <a16:creationId xmlns:a16="http://schemas.microsoft.com/office/drawing/2014/main" id="{05149889-6672-498E-824A-002F7A20B783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2995230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6" name="Chord 135">
                      <a:extLst>
                        <a:ext uri="{FF2B5EF4-FFF2-40B4-BE49-F238E27FC236}">
                          <a16:creationId xmlns:a16="http://schemas.microsoft.com/office/drawing/2014/main" id="{8D9B8F09-47EF-4D92-B444-0EDFA6D21B1D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3" y="3359005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7" name="Chord 136">
                      <a:extLst>
                        <a:ext uri="{FF2B5EF4-FFF2-40B4-BE49-F238E27FC236}">
                          <a16:creationId xmlns:a16="http://schemas.microsoft.com/office/drawing/2014/main" id="{8EE1F217-CBEE-4FD4-9EEE-248F01C778A4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3176158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2ED455B6-A00C-48B8-9763-269C40A2F19D}"/>
                      </a:ext>
                    </a:extLst>
                  </p:cNvPr>
                  <p:cNvGrpSpPr/>
                  <p:nvPr/>
                </p:nvGrpSpPr>
                <p:grpSpPr>
                  <a:xfrm rot="10643915">
                    <a:off x="3849048" y="3169796"/>
                    <a:ext cx="608392" cy="444211"/>
                    <a:chOff x="4982547" y="2995126"/>
                    <a:chExt cx="768928" cy="550947"/>
                  </a:xfrm>
                </p:grpSpPr>
                <p:sp>
                  <p:nvSpPr>
                    <p:cNvPr id="130" name="Chord 129">
                      <a:extLst>
                        <a:ext uri="{FF2B5EF4-FFF2-40B4-BE49-F238E27FC236}">
                          <a16:creationId xmlns:a16="http://schemas.microsoft.com/office/drawing/2014/main" id="{8AB644BF-48DB-49F2-B1FA-DBBDC00D30A5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82547" y="2995126"/>
                      <a:ext cx="765110" cy="550947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1" name="Chord 130">
                      <a:extLst>
                        <a:ext uri="{FF2B5EF4-FFF2-40B4-BE49-F238E27FC236}">
                          <a16:creationId xmlns:a16="http://schemas.microsoft.com/office/drawing/2014/main" id="{7B26439F-3B84-49A7-8DDE-86814D73FDAC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2995230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2" name="Chord 131">
                      <a:extLst>
                        <a:ext uri="{FF2B5EF4-FFF2-40B4-BE49-F238E27FC236}">
                          <a16:creationId xmlns:a16="http://schemas.microsoft.com/office/drawing/2014/main" id="{A228A69F-265E-446B-BCC1-1666A34549A8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3" y="3359005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3" name="Chord 132">
                      <a:extLst>
                        <a:ext uri="{FF2B5EF4-FFF2-40B4-BE49-F238E27FC236}">
                          <a16:creationId xmlns:a16="http://schemas.microsoft.com/office/drawing/2014/main" id="{375E9C00-6A05-4C16-91EB-BFDDDB6F8133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3176158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E9829F99-E2CB-4D91-BC37-484B2938B558}"/>
                      </a:ext>
                    </a:extLst>
                  </p:cNvPr>
                  <p:cNvGrpSpPr/>
                  <p:nvPr/>
                </p:nvGrpSpPr>
                <p:grpSpPr>
                  <a:xfrm rot="10643915">
                    <a:off x="3835050" y="3609189"/>
                    <a:ext cx="608392" cy="444211"/>
                    <a:chOff x="4982547" y="2995126"/>
                    <a:chExt cx="768928" cy="550947"/>
                  </a:xfrm>
                </p:grpSpPr>
                <p:sp>
                  <p:nvSpPr>
                    <p:cNvPr id="126" name="Chord 125">
                      <a:extLst>
                        <a:ext uri="{FF2B5EF4-FFF2-40B4-BE49-F238E27FC236}">
                          <a16:creationId xmlns:a16="http://schemas.microsoft.com/office/drawing/2014/main" id="{FCFC4582-92C9-456A-B5A2-B4D2C9289127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82547" y="2995126"/>
                      <a:ext cx="765110" cy="550947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7" name="Chord 126">
                      <a:extLst>
                        <a:ext uri="{FF2B5EF4-FFF2-40B4-BE49-F238E27FC236}">
                          <a16:creationId xmlns:a16="http://schemas.microsoft.com/office/drawing/2014/main" id="{A185EA5E-EF49-461D-BFB3-34676130E7BE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2995230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8" name="Chord 127">
                      <a:extLst>
                        <a:ext uri="{FF2B5EF4-FFF2-40B4-BE49-F238E27FC236}">
                          <a16:creationId xmlns:a16="http://schemas.microsoft.com/office/drawing/2014/main" id="{CCDFDC65-7F18-459D-9900-B721BEC3B99B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3" y="3359005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9" name="Chord 128">
                      <a:extLst>
                        <a:ext uri="{FF2B5EF4-FFF2-40B4-BE49-F238E27FC236}">
                          <a16:creationId xmlns:a16="http://schemas.microsoft.com/office/drawing/2014/main" id="{35296FAA-DD84-4BE2-97A1-FACEF39BD0B7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3176158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21" name="Group 120">
                    <a:extLst>
                      <a:ext uri="{FF2B5EF4-FFF2-40B4-BE49-F238E27FC236}">
                        <a16:creationId xmlns:a16="http://schemas.microsoft.com/office/drawing/2014/main" id="{C0A68EB2-F918-4225-9FF7-E17A958A5F9E}"/>
                      </a:ext>
                    </a:extLst>
                  </p:cNvPr>
                  <p:cNvGrpSpPr/>
                  <p:nvPr/>
                </p:nvGrpSpPr>
                <p:grpSpPr>
                  <a:xfrm rot="10643915">
                    <a:off x="3835050" y="4055958"/>
                    <a:ext cx="608392" cy="444211"/>
                    <a:chOff x="4982547" y="2995126"/>
                    <a:chExt cx="768928" cy="550947"/>
                  </a:xfrm>
                </p:grpSpPr>
                <p:sp>
                  <p:nvSpPr>
                    <p:cNvPr id="122" name="Chord 121">
                      <a:extLst>
                        <a:ext uri="{FF2B5EF4-FFF2-40B4-BE49-F238E27FC236}">
                          <a16:creationId xmlns:a16="http://schemas.microsoft.com/office/drawing/2014/main" id="{76A85AA9-7BDE-4F00-935D-08E52C5856D4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4982547" y="2995126"/>
                      <a:ext cx="765110" cy="550947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" name="Chord 122">
                      <a:extLst>
                        <a:ext uri="{FF2B5EF4-FFF2-40B4-BE49-F238E27FC236}">
                          <a16:creationId xmlns:a16="http://schemas.microsoft.com/office/drawing/2014/main" id="{E564EEDF-397B-414B-A167-9B187E008F06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2995230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4" name="Chord 123">
                      <a:extLst>
                        <a:ext uri="{FF2B5EF4-FFF2-40B4-BE49-F238E27FC236}">
                          <a16:creationId xmlns:a16="http://schemas.microsoft.com/office/drawing/2014/main" id="{FFE70E8D-962C-480C-99EC-68D7685CA8B5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3" y="3359005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5" name="Chord 124">
                      <a:extLst>
                        <a:ext uri="{FF2B5EF4-FFF2-40B4-BE49-F238E27FC236}">
                          <a16:creationId xmlns:a16="http://schemas.microsoft.com/office/drawing/2014/main" id="{BE201682-CA9A-46EF-ABCB-13672A00B0A2}"/>
                        </a:ext>
                      </a:extLst>
                    </p:cNvPr>
                    <p:cNvSpPr/>
                    <p:nvPr/>
                  </p:nvSpPr>
                  <p:spPr bwMode="gray">
                    <a:xfrm rot="10550083">
                      <a:off x="5369682" y="3176158"/>
                      <a:ext cx="381792" cy="139989"/>
                    </a:xfrm>
                    <a:prstGeom prst="chord">
                      <a:avLst>
                        <a:gd name="adj1" fmla="val 2700000"/>
                        <a:gd name="adj2" fmla="val 18446629"/>
                      </a:avLst>
                    </a:pr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>
                    <a:effectLst/>
                  </p:spPr>
                  <p:txBody>
                    <a:bodyPr rtlCol="0" anchor="ctr" anchorCtr="0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>
                          <a:srgbClr val="FFFFFF"/>
                        </a:buClr>
                        <a:buSzPct val="100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de-DE" sz="12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14" name="Arc 113">
                  <a:extLst>
                    <a:ext uri="{FF2B5EF4-FFF2-40B4-BE49-F238E27FC236}">
                      <a16:creationId xmlns:a16="http://schemas.microsoft.com/office/drawing/2014/main" id="{F06F221D-4D94-4625-9342-3039FC144AB4}"/>
                    </a:ext>
                  </a:extLst>
                </p:cNvPr>
                <p:cNvSpPr/>
                <p:nvPr/>
              </p:nvSpPr>
              <p:spPr>
                <a:xfrm rot="1832405">
                  <a:off x="4241818" y="3095370"/>
                  <a:ext cx="1230349" cy="360210"/>
                </a:xfrm>
                <a:prstGeom prst="arc">
                  <a:avLst>
                    <a:gd name="adj1" fmla="val 11182196"/>
                    <a:gd name="adj2" fmla="val 20322230"/>
                  </a:avLst>
                </a:prstGeom>
                <a:ln w="952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Arc 114">
                  <a:extLst>
                    <a:ext uri="{FF2B5EF4-FFF2-40B4-BE49-F238E27FC236}">
                      <a16:creationId xmlns:a16="http://schemas.microsoft.com/office/drawing/2014/main" id="{EF47C119-50E4-4A6E-840B-3FD05F8571C6}"/>
                    </a:ext>
                  </a:extLst>
                </p:cNvPr>
                <p:cNvSpPr/>
                <p:nvPr/>
              </p:nvSpPr>
              <p:spPr>
                <a:xfrm rot="1565661">
                  <a:off x="3994839" y="3419262"/>
                  <a:ext cx="1481074" cy="360210"/>
                </a:xfrm>
                <a:prstGeom prst="arc">
                  <a:avLst>
                    <a:gd name="adj1" fmla="val 11100021"/>
                    <a:gd name="adj2" fmla="val 20322230"/>
                  </a:avLst>
                </a:prstGeom>
                <a:ln w="952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3" name="Textfeld 8">
                <a:extLst>
                  <a:ext uri="{FF2B5EF4-FFF2-40B4-BE49-F238E27FC236}">
                    <a16:creationId xmlns:a16="http://schemas.microsoft.com/office/drawing/2014/main" id="{423E1FE1-994E-445E-9CD5-4A3570556E5F}"/>
                  </a:ext>
                </a:extLst>
              </p:cNvPr>
              <p:cNvSpPr txBox="1"/>
              <p:nvPr/>
            </p:nvSpPr>
            <p:spPr bwMode="gray">
              <a:xfrm>
                <a:off x="2419620" y="2249965"/>
                <a:ext cx="401483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abs</a:t>
                </a:r>
              </a:p>
            </p:txBody>
          </p:sp>
          <p:sp>
            <p:nvSpPr>
              <p:cNvPr id="94" name="Textfeld 9">
                <a:extLst>
                  <a:ext uri="{FF2B5EF4-FFF2-40B4-BE49-F238E27FC236}">
                    <a16:creationId xmlns:a16="http://schemas.microsoft.com/office/drawing/2014/main" id="{0DB0FCCA-BBFA-4E76-B59C-B8F3C746D42A}"/>
                  </a:ext>
                </a:extLst>
              </p:cNvPr>
              <p:cNvSpPr txBox="1"/>
              <p:nvPr/>
            </p:nvSpPr>
            <p:spPr bwMode="gray">
              <a:xfrm>
                <a:off x="3093684" y="2798713"/>
                <a:ext cx="932265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=f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abs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*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</a:t>
                </a:r>
                <a:endParaRPr kumimoji="0" lang="de-DE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feld 8">
                <a:extLst>
                  <a:ext uri="{FF2B5EF4-FFF2-40B4-BE49-F238E27FC236}">
                    <a16:creationId xmlns:a16="http://schemas.microsoft.com/office/drawing/2014/main" id="{10BEEEAF-CE93-44E5-A8A6-B0A76737D481}"/>
                  </a:ext>
                </a:extLst>
              </p:cNvPr>
              <p:cNvSpPr txBox="1"/>
              <p:nvPr/>
            </p:nvSpPr>
            <p:spPr bwMode="gray">
              <a:xfrm>
                <a:off x="3111282" y="3725661"/>
                <a:ext cx="454895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1-f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</a:t>
                </a:r>
              </a:p>
            </p:txBody>
          </p:sp>
          <p:sp>
            <p:nvSpPr>
              <p:cNvPr id="96" name="Arrow: Circular 95">
                <a:extLst>
                  <a:ext uri="{FF2B5EF4-FFF2-40B4-BE49-F238E27FC236}">
                    <a16:creationId xmlns:a16="http://schemas.microsoft.com/office/drawing/2014/main" id="{2453363A-C9E4-48C0-B0E8-EA8EC925FAAE}"/>
                  </a:ext>
                </a:extLst>
              </p:cNvPr>
              <p:cNvSpPr/>
              <p:nvPr/>
            </p:nvSpPr>
            <p:spPr bwMode="gray">
              <a:xfrm rot="549596">
                <a:off x="2244366" y="3383706"/>
                <a:ext cx="1008025" cy="1044081"/>
              </a:xfrm>
              <a:prstGeom prst="circularArrow">
                <a:avLst>
                  <a:gd name="adj1" fmla="val 4602"/>
                  <a:gd name="adj2" fmla="val 942802"/>
                  <a:gd name="adj3" fmla="val 19138896"/>
                  <a:gd name="adj4" fmla="val 15130797"/>
                  <a:gd name="adj5" fmla="val 1250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7" name="Arrow: Circular 96">
                <a:extLst>
                  <a:ext uri="{FF2B5EF4-FFF2-40B4-BE49-F238E27FC236}">
                    <a16:creationId xmlns:a16="http://schemas.microsoft.com/office/drawing/2014/main" id="{2E74088E-8239-4D47-A1AE-54410CBD24AD}"/>
                  </a:ext>
                </a:extLst>
              </p:cNvPr>
              <p:cNvSpPr/>
              <p:nvPr/>
            </p:nvSpPr>
            <p:spPr bwMode="gray">
              <a:xfrm rot="2909596">
                <a:off x="4747979" y="2850865"/>
                <a:ext cx="1226453" cy="1197395"/>
              </a:xfrm>
              <a:prstGeom prst="circularArrow">
                <a:avLst>
                  <a:gd name="adj1" fmla="val 4602"/>
                  <a:gd name="adj2" fmla="val 942802"/>
                  <a:gd name="adj3" fmla="val 19138896"/>
                  <a:gd name="adj4" fmla="val 15130797"/>
                  <a:gd name="adj5" fmla="val 12500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8" name="Arrow: Right 97">
                <a:extLst>
                  <a:ext uri="{FF2B5EF4-FFF2-40B4-BE49-F238E27FC236}">
                    <a16:creationId xmlns:a16="http://schemas.microsoft.com/office/drawing/2014/main" id="{E474D1AF-A377-49F3-89B6-E6AC14D1CDCA}"/>
                  </a:ext>
                </a:extLst>
              </p:cNvPr>
              <p:cNvSpPr/>
              <p:nvPr/>
            </p:nvSpPr>
            <p:spPr bwMode="gray">
              <a:xfrm>
                <a:off x="1676720" y="2319201"/>
                <a:ext cx="752342" cy="247115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99" name="Arrow: Right 98">
                <a:extLst>
                  <a:ext uri="{FF2B5EF4-FFF2-40B4-BE49-F238E27FC236}">
                    <a16:creationId xmlns:a16="http://schemas.microsoft.com/office/drawing/2014/main" id="{CBCD83B0-B62B-45D0-BB19-72F19C6BD451}"/>
                  </a:ext>
                </a:extLst>
              </p:cNvPr>
              <p:cNvSpPr/>
              <p:nvPr/>
            </p:nvSpPr>
            <p:spPr bwMode="gray">
              <a:xfrm>
                <a:off x="2817456" y="2948727"/>
                <a:ext cx="227793" cy="182057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0" name="Arrow: Right 99">
                <a:extLst>
                  <a:ext uri="{FF2B5EF4-FFF2-40B4-BE49-F238E27FC236}">
                    <a16:creationId xmlns:a16="http://schemas.microsoft.com/office/drawing/2014/main" id="{30A1086C-D6DC-4AAC-B6A3-3C4E7297CB8F}"/>
                  </a:ext>
                </a:extLst>
              </p:cNvPr>
              <p:cNvSpPr/>
              <p:nvPr/>
            </p:nvSpPr>
            <p:spPr bwMode="gray">
              <a:xfrm>
                <a:off x="6193194" y="3005683"/>
                <a:ext cx="347441" cy="149690"/>
              </a:xfrm>
              <a:prstGeom prst="rightArrow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 typeface="Arial" panose="020B0604020202020204" pitchFamily="34" charset="0"/>
                  <a:buNone/>
                  <a:tabLst/>
                  <a:defRPr/>
                </a:pPr>
                <a:endPara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feld 12">
                <a:extLst>
                  <a:ext uri="{FF2B5EF4-FFF2-40B4-BE49-F238E27FC236}">
                    <a16:creationId xmlns:a16="http://schemas.microsoft.com/office/drawing/2014/main" id="{47746008-A48F-4809-AE1F-D5F274F69631}"/>
                  </a:ext>
                </a:extLst>
              </p:cNvPr>
              <p:cNvSpPr txBox="1"/>
              <p:nvPr/>
            </p:nvSpPr>
            <p:spPr bwMode="gray">
              <a:xfrm>
                <a:off x="6824468" y="3232497"/>
                <a:ext cx="963193" cy="18466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= 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g</a:t>
                </a:r>
                <a:r>
                  <a:rPr kumimoji="0" lang="de-DE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*F</a:t>
                </a:r>
                <a:r>
                  <a:rPr kumimoji="0" lang="de-DE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A8F21B83-02B1-408A-B3E0-EF9ACEBF29FC}"/>
                  </a:ext>
                </a:extLst>
              </p:cNvPr>
              <p:cNvSpPr txBox="1"/>
              <p:nvPr/>
            </p:nvSpPr>
            <p:spPr bwMode="gray">
              <a:xfrm>
                <a:off x="2975362" y="4000543"/>
                <a:ext cx="102752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Intestinal loss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7D49055-18F5-47D9-B256-7785614FAF4A}"/>
                  </a:ext>
                </a:extLst>
              </p:cNvPr>
              <p:cNvSpPr txBox="1"/>
              <p:nvPr/>
            </p:nvSpPr>
            <p:spPr bwMode="gray">
              <a:xfrm>
                <a:off x="5041865" y="4015882"/>
                <a:ext cx="1452321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Hepatic metabolism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41B60A2D-370D-4666-93F6-6B3C4CA30AB5}"/>
                  </a:ext>
                </a:extLst>
              </p:cNvPr>
              <p:cNvSpPr txBox="1"/>
              <p:nvPr/>
            </p:nvSpPr>
            <p:spPr bwMode="gray">
              <a:xfrm>
                <a:off x="1272000" y="1248286"/>
                <a:ext cx="94611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Oral dose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B706E250-4568-4476-B21E-E100EDC34DE0}"/>
                  </a:ext>
                </a:extLst>
              </p:cNvPr>
              <p:cNvSpPr txBox="1"/>
              <p:nvPr/>
            </p:nvSpPr>
            <p:spPr bwMode="gray">
              <a:xfrm>
                <a:off x="1203663" y="5186539"/>
                <a:ext cx="94611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To feces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A4E3C16-0631-4B4D-8A25-825BF4256276}"/>
                  </a:ext>
                </a:extLst>
              </p:cNvPr>
              <p:cNvSpPr/>
              <p:nvPr/>
            </p:nvSpPr>
            <p:spPr>
              <a:xfrm>
                <a:off x="1152956" y="3401649"/>
                <a:ext cx="94769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FFFFFF"/>
                  </a:buClr>
                  <a:buSzPct val="100000"/>
                  <a:buFontTx/>
                  <a:buNone/>
                  <a:tabLst/>
                  <a:defRPr/>
                </a:pPr>
                <a:r>
                  <a:rPr kumimoji="0" lang="de-DE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Gut lumen</a:t>
                </a: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6947D4F-28E6-4EFE-9998-5F9905F31E50}"/>
                  </a:ext>
                </a:extLst>
              </p:cNvPr>
              <p:cNvSpPr txBox="1"/>
              <p:nvPr/>
            </p:nvSpPr>
            <p:spPr bwMode="gray">
              <a:xfrm>
                <a:off x="2838003" y="4849288"/>
                <a:ext cx="1443625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Enterocytes 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E81619CE-4CDB-44AE-B2E2-FC56078BD1ED}"/>
                  </a:ext>
                </a:extLst>
              </p:cNvPr>
              <p:cNvSpPr txBox="1"/>
              <p:nvPr/>
            </p:nvSpPr>
            <p:spPr bwMode="gray">
              <a:xfrm>
                <a:off x="2878671" y="2276485"/>
                <a:ext cx="1525011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503291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Hepatic portal vein</a:t>
                </a:r>
              </a:p>
            </p:txBody>
          </p: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00AC0F2F-3A69-425B-B7EE-7051606AB6CD}"/>
                  </a:ext>
                </a:extLst>
              </p:cNvPr>
              <p:cNvCxnSpPr>
                <a:cxnSpLocks/>
                <a:endCxn id="108" idx="2"/>
              </p:cNvCxnSpPr>
              <p:nvPr/>
            </p:nvCxnSpPr>
            <p:spPr>
              <a:xfrm flipV="1">
                <a:off x="3564009" y="2461151"/>
                <a:ext cx="77168" cy="187237"/>
              </a:xfrm>
              <a:prstGeom prst="straightConnector1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93523C5F-AB12-42A1-ADB9-1002E113F5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3189" y="4597459"/>
                <a:ext cx="192060" cy="227736"/>
              </a:xfrm>
              <a:prstGeom prst="straightConnector1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C07A0F09-5AB7-4A7E-A1F0-9D85C7370CB5}"/>
                </a:ext>
              </a:extLst>
            </p:cNvPr>
            <p:cNvSpPr/>
            <p:nvPr/>
          </p:nvSpPr>
          <p:spPr bwMode="gray">
            <a:xfrm>
              <a:off x="1147664" y="596591"/>
              <a:ext cx="7688425" cy="5617597"/>
            </a:xfrm>
            <a:prstGeom prst="roundRect">
              <a:avLst/>
            </a:prstGeom>
            <a:noFill/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2" name="Text Placeholder 3">
            <a:extLst>
              <a:ext uri="{FF2B5EF4-FFF2-40B4-BE49-F238E27FC236}">
                <a16:creationId xmlns:a16="http://schemas.microsoft.com/office/drawing/2014/main" id="{517DB90B-9808-4301-8160-99FD61DB672E}"/>
              </a:ext>
            </a:extLst>
          </p:cNvPr>
          <p:cNvSpPr txBox="1">
            <a:spLocks/>
          </p:cNvSpPr>
          <p:nvPr/>
        </p:nvSpPr>
        <p:spPr>
          <a:xfrm>
            <a:off x="376006" y="400468"/>
            <a:ext cx="11735906" cy="5765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1.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Gastrointestinal loss (1-fg) and 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Gut-bioavailability (Fg = fa*fg)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92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93950" y="1572947"/>
            <a:ext cx="6639337" cy="3754834"/>
            <a:chOff x="2693950" y="1572946"/>
            <a:chExt cx="6639337" cy="3951553"/>
          </a:xfrm>
        </p:grpSpPr>
        <p:sp>
          <p:nvSpPr>
            <p:cNvPr id="4" name="Rounded Rectangle 3"/>
            <p:cNvSpPr/>
            <p:nvPr/>
          </p:nvSpPr>
          <p:spPr bwMode="gray">
            <a:xfrm>
              <a:off x="5124061" y="3055480"/>
              <a:ext cx="1808926" cy="718748"/>
            </a:xfrm>
            <a:prstGeom prst="roundRect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Metabolism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</a:t>
              </a:r>
              <a:r>
                <a:rPr kumimoji="0" lang="de-DE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m,isofom,liver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for CYPs, UGTs, etc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 bwMode="gray">
            <a:xfrm>
              <a:off x="5124061" y="2226896"/>
              <a:ext cx="1808926" cy="718748"/>
            </a:xfrm>
            <a:prstGeom prst="roundRect">
              <a:avLst/>
            </a:prstGeom>
            <a:noFill/>
            <a:ln w="9525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Biliary elimination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</a:t>
              </a:r>
              <a:r>
                <a:rPr kumimoji="0" lang="de-DE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 bwMode="gray">
            <a:xfrm>
              <a:off x="7277535" y="2226896"/>
              <a:ext cx="1769178" cy="718748"/>
            </a:xfrm>
            <a:prstGeom prst="roundRect">
              <a:avLst/>
            </a:prstGeom>
            <a:noFill/>
            <a:ln w="9525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Renal elimination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</a:t>
              </a:r>
              <a:r>
                <a:rPr kumimoji="0" lang="de-DE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gray">
            <a:xfrm>
              <a:off x="2970587" y="3055480"/>
              <a:ext cx="1808926" cy="718748"/>
            </a:xfrm>
            <a:prstGeom prst="roundRect">
              <a:avLst/>
            </a:prstGeom>
            <a:noFill/>
            <a:ln w="952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Metabolism</a:t>
              </a:r>
            </a:p>
          </p:txBody>
        </p:sp>
        <p:sp>
          <p:nvSpPr>
            <p:cNvPr id="11" name="Rounded Rectangle 10"/>
            <p:cNvSpPr/>
            <p:nvPr/>
          </p:nvSpPr>
          <p:spPr bwMode="gray">
            <a:xfrm>
              <a:off x="2970587" y="2226896"/>
              <a:ext cx="1808926" cy="718748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</a:t>
              </a:r>
              <a:r>
                <a:rPr kumimoji="0" lang="de-DE" sz="12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abs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gray">
            <a:xfrm>
              <a:off x="3706142" y="1858697"/>
              <a:ext cx="2660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Gut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 bwMode="gray">
            <a:xfrm>
              <a:off x="5742281" y="1877668"/>
              <a:ext cx="36708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Liver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 bwMode="gray">
            <a:xfrm>
              <a:off x="7841523" y="1858697"/>
              <a:ext cx="51296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Kidney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 bwMode="gray">
            <a:xfrm>
              <a:off x="2693950" y="1572946"/>
              <a:ext cx="6639337" cy="3951553"/>
            </a:xfrm>
            <a:prstGeom prst="roundRect">
              <a:avLst/>
            </a:prstGeom>
            <a:noFill/>
            <a:ln w="9525" cap="flat" cmpd="sng" algn="ctr">
              <a:solidFill>
                <a:schemeClr val="tx2">
                  <a:lumMod val="75000"/>
                </a:schemeClr>
              </a:solidFill>
              <a:prstDash val="solid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 bwMode="gray">
            <a:xfrm>
              <a:off x="3048000" y="4203088"/>
              <a:ext cx="6096000" cy="8925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Tx/>
                <a:buNone/>
                <a:tabLst/>
                <a:defRPr/>
              </a:pPr>
              <a:r>
                <a:rPr kumimoji="0" lang="de-DE" sz="12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For transporter substrates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 vivo relevance of uptake transporters in aiding metabolism through enzyme-transporter interplay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503291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In vivo relevance of efflux transporters in determining biliary elimination in vivo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27381" y="561263"/>
            <a:ext cx="9829800" cy="299535"/>
          </a:xfrm>
        </p:spPr>
        <p:txBody>
          <a:bodyPr>
            <a:noAutofit/>
          </a:bodyPr>
          <a:lstStyle/>
          <a:p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2. Parameters related to PK and pathway characterization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674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762" y="398612"/>
            <a:ext cx="11435693" cy="299535"/>
          </a:xfrm>
        </p:spPr>
        <p:txBody>
          <a:bodyPr>
            <a:noAutofit/>
          </a:bodyPr>
          <a:lstStyle/>
          <a:p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3. Confidence in PBPK model predictions for the different BCS classes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219464" y="926257"/>
          <a:ext cx="10709184" cy="2579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7"/>
          <p:cNvGraphicFramePr>
            <a:graphicFrameLocks/>
          </p:cNvGraphicFramePr>
          <p:nvPr>
            <p:extLst/>
          </p:nvPr>
        </p:nvGraphicFramePr>
        <p:xfrm>
          <a:off x="2320752" y="3581481"/>
          <a:ext cx="2633067" cy="2743200"/>
        </p:xfrm>
        <a:graphic>
          <a:graphicData uri="http://schemas.openxmlformats.org/drawingml/2006/table">
            <a:tbl>
              <a:tblPr firstRow="1" bandRow="1"/>
              <a:tblGrid>
                <a:gridCol w="2633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7794">
                <a:tc>
                  <a:txBody>
                    <a:bodyPr/>
                    <a:lstStyle/>
                    <a:p>
                      <a:r>
                        <a:rPr lang="de-DE" sz="1400" b="1" dirty="0"/>
                        <a:t>BCS II-IV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r>
                        <a:rPr lang="de-DE" sz="1400" dirty="0"/>
                        <a:t>Biorelevant</a:t>
                      </a:r>
                      <a:r>
                        <a:rPr lang="de-DE" sz="1400" baseline="0" dirty="0"/>
                        <a:t> s</a:t>
                      </a:r>
                      <a:r>
                        <a:rPr lang="de-DE" sz="1400" dirty="0"/>
                        <a:t>olubility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r>
                        <a:rPr lang="de-DE" sz="1400" dirty="0"/>
                        <a:t>Dissolution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r>
                        <a:rPr lang="de-DE" sz="1400" dirty="0"/>
                        <a:t>Permeability 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rgbClr val="0F69AF"/>
                          </a:solidFill>
                        </a:rPr>
                        <a:t>Renal,</a:t>
                      </a:r>
                      <a:r>
                        <a:rPr lang="de-DE" sz="1400" baseline="0" dirty="0">
                          <a:solidFill>
                            <a:srgbClr val="0F69AF"/>
                          </a:solidFill>
                        </a:rPr>
                        <a:t> biliary, </a:t>
                      </a:r>
                      <a:r>
                        <a:rPr lang="de-DE" sz="1400" dirty="0"/>
                        <a:t>CLint</a:t>
                      </a:r>
                      <a:r>
                        <a:rPr lang="de-DE" sz="1400" baseline="-25000" dirty="0"/>
                        <a:t>UGTs,CYPs</a:t>
                      </a:r>
                      <a:endParaRPr lang="en-US" sz="14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CYP reaction phenotyping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r>
                        <a:rPr lang="de-DE" sz="1400" dirty="0"/>
                        <a:t>CYP inhibition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Transporter substrate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Transporter inhibition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/>
          </p:cNvGraphicFramePr>
          <p:nvPr>
            <p:extLst/>
          </p:nvPr>
        </p:nvGraphicFramePr>
        <p:xfrm>
          <a:off x="5236040" y="3565670"/>
          <a:ext cx="2642795" cy="2743200"/>
        </p:xfrm>
        <a:graphic>
          <a:graphicData uri="http://schemas.openxmlformats.org/drawingml/2006/table">
            <a:tbl>
              <a:tblPr firstRow="1" bandRow="1"/>
              <a:tblGrid>
                <a:gridCol w="2642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955">
                <a:tc>
                  <a:txBody>
                    <a:bodyPr/>
                    <a:lstStyle/>
                    <a:p>
                      <a:r>
                        <a:rPr lang="de-DE" sz="1400" b="1" dirty="0"/>
                        <a:t>BCS</a:t>
                      </a:r>
                      <a:r>
                        <a:rPr lang="de-DE" sz="1400" b="1" baseline="0" dirty="0"/>
                        <a:t> 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Biorelevant</a:t>
                      </a:r>
                      <a:r>
                        <a:rPr lang="de-DE" sz="14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s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olubility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Dissolution 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Permeability 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>
                          <a:solidFill>
                            <a:srgbClr val="0F69AF"/>
                          </a:solidFill>
                          <a:latin typeface="+mn-lt"/>
                          <a:ea typeface="+mn-ea"/>
                          <a:cs typeface="+mn-cs"/>
                        </a:rPr>
                        <a:t>Renal, biliary, </a:t>
                      </a:r>
                      <a:r>
                        <a:rPr lang="de-DE" sz="1400" dirty="0"/>
                        <a:t>CLint</a:t>
                      </a:r>
                      <a:r>
                        <a:rPr kumimoji="0" lang="de-DE" sz="1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UGTs,CYPs</a:t>
                      </a:r>
                      <a:endParaRPr kumimoji="0" lang="en-US" sz="1400" b="0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CYP reaction phenotyping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r>
                        <a:rPr lang="de-DE" sz="1400" dirty="0"/>
                        <a:t>CYP inhibition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Transporter substrate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7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Transporter inhibition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9" name="Content Placeholder 7"/>
          <p:cNvGraphicFramePr>
            <a:graphicFrameLocks/>
          </p:cNvGraphicFramePr>
          <p:nvPr>
            <p:extLst/>
          </p:nvPr>
        </p:nvGraphicFramePr>
        <p:xfrm>
          <a:off x="8153400" y="3565670"/>
          <a:ext cx="2880320" cy="2743200"/>
        </p:xfrm>
        <a:graphic>
          <a:graphicData uri="http://schemas.openxmlformats.org/drawingml/2006/table">
            <a:tbl>
              <a:tblPr firstRow="1" bandRow="1"/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9546">
                <a:tc>
                  <a:txBody>
                    <a:bodyPr/>
                    <a:lstStyle/>
                    <a:p>
                      <a:r>
                        <a:rPr lang="de-DE" sz="1400" b="1" dirty="0"/>
                        <a:t>BCS</a:t>
                      </a:r>
                      <a:r>
                        <a:rPr lang="de-DE" sz="1400" b="1" baseline="0" dirty="0"/>
                        <a:t> I single CYP pathway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Biorelevant</a:t>
                      </a:r>
                      <a:r>
                        <a:rPr lang="de-DE" sz="14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s</a:t>
                      </a: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olubility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Dissolution 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Permeability 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/>
                        <a:t>CLint</a:t>
                      </a:r>
                      <a:r>
                        <a:rPr kumimoji="0" lang="de-DE" sz="1400" b="0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CYP</a:t>
                      </a:r>
                      <a:endParaRPr kumimoji="0" lang="en-US" sz="1400" b="0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CYP reaction phenotyping</a:t>
                      </a:r>
                      <a:endParaRPr lang="en-US" sz="140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r>
                        <a:rPr lang="de-DE" sz="1400" dirty="0"/>
                        <a:t>CYP inhibition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Transporter substrate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95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Transporter inhibition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Content Placeholder 3"/>
          <p:cNvSpPr txBox="1">
            <a:spLocks/>
          </p:cNvSpPr>
          <p:nvPr/>
        </p:nvSpPr>
        <p:spPr>
          <a:xfrm>
            <a:off x="381000" y="6400800"/>
            <a:ext cx="11154626" cy="228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10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None/>
              <a:defRPr lang="en-US" sz="1600" kern="12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18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"/>
              <a:defRPr lang="en-US" sz="1600" kern="12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36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lang="en-US" sz="1600" kern="12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538163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lang="en-US" sz="1600" kern="12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720725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lang="de-DE" sz="1600" kern="120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72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72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72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720000" indent="-180000" algn="l" defTabSz="914400" rtl="0" eaLnBrk="1" latinLnBrk="0" hangingPunct="1">
              <a:lnSpc>
                <a:spcPct val="105000"/>
              </a:lnSpc>
              <a:spcBef>
                <a:spcPts val="300"/>
              </a:spcBef>
              <a:spcAft>
                <a:spcPts val="300"/>
              </a:spcAft>
              <a:buClr>
                <a:schemeClr val="bg2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BCS Class I: fewer mechanisms impacting disposition, fewer uncertainties and greater confidence in model predictions</a:t>
            </a:r>
          </a:p>
        </p:txBody>
      </p:sp>
      <p:sp>
        <p:nvSpPr>
          <p:cNvPr id="11" name="Rounded Rectangle 10"/>
          <p:cNvSpPr/>
          <p:nvPr/>
        </p:nvSpPr>
        <p:spPr bwMode="gray">
          <a:xfrm>
            <a:off x="380999" y="2601767"/>
            <a:ext cx="1793017" cy="274320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503291"/>
              </a:buClr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Knowledge gaps 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systems data (absolute abundances, ISEFs) for transporters and non-CYP enzymes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503291"/>
              </a:buClr>
              <a:buSzTx/>
              <a:buFontTx/>
              <a:buNone/>
              <a:tabLst/>
              <a:defRPr/>
            </a:pPr>
            <a: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Uncertainty 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related to contributions of transporters to elimination and enzyme-transporter inter-play for transporter substrates 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6B40A52-AB40-4C10-A5D1-18A9279B25BE}"/>
              </a:ext>
            </a:extLst>
          </p:cNvPr>
          <p:cNvCxnSpPr>
            <a:cxnSpLocks/>
          </p:cNvCxnSpPr>
          <p:nvPr/>
        </p:nvCxnSpPr>
        <p:spPr>
          <a:xfrm>
            <a:off x="1782149" y="2407297"/>
            <a:ext cx="0" cy="186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9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Office PowerPoint</Application>
  <PresentationFormat>Widescreen</PresentationFormat>
  <Paragraphs>85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Supplementary Figure 2. Parameters related to PK and pathway characterization</vt:lpstr>
      <vt:lpstr>Supplementary Figure 3. Confidence in PBPK model predictions for the different BCS classes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sheila-annie Peters</dc:creator>
  <cp:lastModifiedBy>sheila-annie Peters</cp:lastModifiedBy>
  <cp:revision>1</cp:revision>
  <dcterms:created xsi:type="dcterms:W3CDTF">2019-05-31T12:24:54Z</dcterms:created>
  <dcterms:modified xsi:type="dcterms:W3CDTF">2019-05-31T12:25:16Z</dcterms:modified>
</cp:coreProperties>
</file>