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79" r:id="rId2"/>
  </p:sldIdLst>
  <p:sldSz cx="6858000" cy="9144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AIL A ROBERTSON" initials="GAR" lastIdx="11" clrIdx="0">
    <p:extLst>
      <p:ext uri="{19B8F6BF-5375-455C-9EA6-DF929625EA0E}">
        <p15:presenceInfo xmlns:p15="http://schemas.microsoft.com/office/powerpoint/2012/main" userId="97a3b06b-7fec-4ecd-9741-f2397d70eacd" providerId="Windows Live"/>
      </p:ext>
    </p:extLst>
  </p:cmAuthor>
  <p:cmAuthor id="2" name="Catherine" initials="C" lastIdx="1" clrIdx="1">
    <p:extLst>
      <p:ext uri="{19B8F6BF-5375-455C-9EA6-DF929625EA0E}">
        <p15:presenceInfo xmlns:p15="http://schemas.microsoft.com/office/powerpoint/2012/main" userId="Catherine" providerId="None"/>
      </p:ext>
    </p:extLst>
  </p:cmAuthor>
  <p:cmAuthor id="3" name="GAIL A ROBERTSON" initials="GAR [2]" lastIdx="10" clrIdx="2">
    <p:extLst>
      <p:ext uri="{19B8F6BF-5375-455C-9EA6-DF929625EA0E}">
        <p15:presenceInfo xmlns:p15="http://schemas.microsoft.com/office/powerpoint/2012/main" userId="S::garobert@wisc.edu::97a3b06b-7fec-4ecd-9741-f2397d70eacd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DEE3"/>
    <a:srgbClr val="A0F2F4"/>
    <a:srgbClr val="A0F1F4"/>
    <a:srgbClr val="F17286"/>
    <a:srgbClr val="E0697A"/>
    <a:srgbClr val="2EDDE2"/>
    <a:srgbClr val="0080FF"/>
    <a:srgbClr val="000080"/>
    <a:srgbClr val="0087EA"/>
    <a:srgbClr val="6AE2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49" autoAdjust="0"/>
    <p:restoredTop sz="91036" autoAdjust="0"/>
  </p:normalViewPr>
  <p:slideViewPr>
    <p:cSldViewPr snapToGrid="0" snapToObjects="1">
      <p:cViewPr varScale="1">
        <p:scale>
          <a:sx n="71" d="100"/>
          <a:sy n="71" d="100"/>
        </p:scale>
        <p:origin x="2824" y="168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4A77E5-9341-7446-87B9-D14147A0202E}" type="datetimeFigureOut">
              <a:rPr lang="fr-FR" smtClean="0"/>
              <a:t>28/10/2019</a:t>
            </a:fld>
            <a:endParaRPr lang="fr-FR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B84732-1DF6-5E40-99F8-E953FE5749E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8022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BD31E-EC2D-534B-9860-5A5F763265D6}" type="datetimeFigureOut">
              <a:rPr lang="fr-FR" smtClean="0"/>
              <a:t>28/10/2019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8393A-956C-D242-BDEC-E01C9F432F7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69442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BD31E-EC2D-534B-9860-5A5F763265D6}" type="datetimeFigureOut">
              <a:rPr lang="fr-FR" smtClean="0"/>
              <a:t>28/10/2019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8393A-956C-D242-BDEC-E01C9F432F7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62871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BD31E-EC2D-534B-9860-5A5F763265D6}" type="datetimeFigureOut">
              <a:rPr lang="fr-FR" smtClean="0"/>
              <a:t>28/10/2019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8393A-956C-D242-BDEC-E01C9F432F7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21924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BD31E-EC2D-534B-9860-5A5F763265D6}" type="datetimeFigureOut">
              <a:rPr lang="fr-FR" smtClean="0"/>
              <a:t>28/10/2019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8393A-956C-D242-BDEC-E01C9F432F7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87921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BD31E-EC2D-534B-9860-5A5F763265D6}" type="datetimeFigureOut">
              <a:rPr lang="fr-FR" smtClean="0"/>
              <a:t>28/10/2019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8393A-956C-D242-BDEC-E01C9F432F7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42251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BD31E-EC2D-534B-9860-5A5F763265D6}" type="datetimeFigureOut">
              <a:rPr lang="fr-FR" smtClean="0"/>
              <a:t>28/10/2019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8393A-956C-D242-BDEC-E01C9F432F7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85157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BD31E-EC2D-534B-9860-5A5F763265D6}" type="datetimeFigureOut">
              <a:rPr lang="fr-FR" smtClean="0"/>
              <a:t>28/10/2019</a:t>
            </a:fld>
            <a:endParaRPr lang="en-GB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8393A-956C-D242-BDEC-E01C9F432F7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35397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BD31E-EC2D-534B-9860-5A5F763265D6}" type="datetimeFigureOut">
              <a:rPr lang="fr-FR" smtClean="0"/>
              <a:t>28/10/2019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8393A-956C-D242-BDEC-E01C9F432F7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52072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BD31E-EC2D-534B-9860-5A5F763265D6}" type="datetimeFigureOut">
              <a:rPr lang="fr-FR" smtClean="0"/>
              <a:t>28/10/2019</a:t>
            </a:fld>
            <a:endParaRPr lang="en-GB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8393A-956C-D242-BDEC-E01C9F432F7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36599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BD31E-EC2D-534B-9860-5A5F763265D6}" type="datetimeFigureOut">
              <a:rPr lang="fr-FR" smtClean="0"/>
              <a:t>28/10/2019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8393A-956C-D242-BDEC-E01C9F432F7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91716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BD31E-EC2D-534B-9860-5A5F763265D6}" type="datetimeFigureOut">
              <a:rPr lang="fr-FR" smtClean="0"/>
              <a:t>28/10/2019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8393A-956C-D242-BDEC-E01C9F432F7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4026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0BD31E-EC2D-534B-9860-5A5F763265D6}" type="datetimeFigureOut">
              <a:rPr lang="fr-FR" smtClean="0"/>
              <a:t>28/10/2019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B8393A-956C-D242-BDEC-E01C9F432F7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0718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434A35B8-92D2-42D3-B0B8-820C553C2021}"/>
              </a:ext>
            </a:extLst>
          </p:cNvPr>
          <p:cNvSpPr txBox="1"/>
          <p:nvPr/>
        </p:nvSpPr>
        <p:spPr>
          <a:xfrm>
            <a:off x="4862133" y="290946"/>
            <a:ext cx="20922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Supplementary file 4</a:t>
            </a:r>
          </a:p>
        </p:txBody>
      </p:sp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C2A5FA76-E371-4E70-91FF-356AE5C7E372}"/>
              </a:ext>
            </a:extLst>
          </p:cNvPr>
          <p:cNvGraphicFramePr>
            <a:graphicFrameLocks noGrp="1"/>
          </p:cNvGraphicFramePr>
          <p:nvPr/>
        </p:nvGraphicFramePr>
        <p:xfrm>
          <a:off x="479702" y="1391733"/>
          <a:ext cx="5937250" cy="1200150"/>
        </p:xfrm>
        <a:graphic>
          <a:graphicData uri="http://schemas.openxmlformats.org/drawingml/2006/table">
            <a:tbl>
              <a:tblPr firstRow="1" firstCol="1" bandRow="1"/>
              <a:tblGrid>
                <a:gridCol w="1425575">
                  <a:extLst>
                    <a:ext uri="{9D8B030D-6E8A-4147-A177-3AD203B41FA5}">
                      <a16:colId xmlns:a16="http://schemas.microsoft.com/office/drawing/2014/main" val="2515384503"/>
                    </a:ext>
                  </a:extLst>
                </a:gridCol>
                <a:gridCol w="1714500">
                  <a:extLst>
                    <a:ext uri="{9D8B030D-6E8A-4147-A177-3AD203B41FA5}">
                      <a16:colId xmlns:a16="http://schemas.microsoft.com/office/drawing/2014/main" val="836676590"/>
                    </a:ext>
                  </a:extLst>
                </a:gridCol>
                <a:gridCol w="1028700">
                  <a:extLst>
                    <a:ext uri="{9D8B030D-6E8A-4147-A177-3AD203B41FA5}">
                      <a16:colId xmlns:a16="http://schemas.microsoft.com/office/drawing/2014/main" val="1644367540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999384396"/>
                    </a:ext>
                  </a:extLst>
                </a:gridCol>
                <a:gridCol w="742950">
                  <a:extLst>
                    <a:ext uri="{9D8B030D-6E8A-4147-A177-3AD203B41FA5}">
                      <a16:colId xmlns:a16="http://schemas.microsoft.com/office/drawing/2014/main" val="1485072113"/>
                    </a:ext>
                  </a:extLst>
                </a:gridCol>
                <a:gridCol w="339725">
                  <a:extLst>
                    <a:ext uri="{9D8B030D-6E8A-4147-A177-3AD203B41FA5}">
                      <a16:colId xmlns:a16="http://schemas.microsoft.com/office/drawing/2014/main" val="148061742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Condition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</a:t>
                      </a:r>
                      <a:r>
                        <a:rPr lang="en-US" sz="1100" b="1" baseline="-2500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max</a:t>
                      </a:r>
                      <a:r>
                        <a:rPr lang="en-US" sz="11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(nS/pF) or I</a:t>
                      </a:r>
                      <a:r>
                        <a:rPr lang="en-US" sz="1100" b="1" baseline="-2500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max</a:t>
                      </a:r>
                      <a:r>
                        <a:rPr lang="en-US" sz="11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(pA/pF)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US" sz="1100" b="1" baseline="-2500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1/2</a:t>
                      </a:r>
                      <a:r>
                        <a:rPr lang="en-US" sz="11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(mV)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 (mV)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US" sz="1100" b="1" baseline="-2500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rev</a:t>
                      </a:r>
                      <a:r>
                        <a:rPr lang="en-US" sz="11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(mV)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147157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Activation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248722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Control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1.22 </a:t>
                      </a: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±</a:t>
                      </a: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0.1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-45.9 </a:t>
                      </a: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± 1.1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-4.7 </a:t>
                      </a: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± 0.4</a:t>
                      </a:r>
                      <a:endParaRPr lang="fr-F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36.5 </a:t>
                      </a: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± 3.0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45652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1b shRNA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0.73 </a:t>
                      </a: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± 0.1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-45.7 </a:t>
                      </a: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± 1.6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-4.8 </a:t>
                      </a: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± 0.5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31.7 </a:t>
                      </a: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± 3.2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871844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Inactivation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301205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Control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-54.1 </a:t>
                      </a: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± 7.7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-89.8 </a:t>
                      </a: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± 1.3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7.2 </a:t>
                      </a: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± 0.3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977812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1b shRNA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-33.2 </a:t>
                      </a: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± 9.7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-88.6 </a:t>
                      </a: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± 1.9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6.8 </a:t>
                      </a: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± 0.5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  <a:endParaRPr lang="fr-F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87216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8368675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187043</TotalTime>
  <Words>104</Words>
  <Application>Microsoft Macintosh PowerPoint</Application>
  <PresentationFormat>Affichage à l'écran (4:3)</PresentationFormat>
  <Paragraphs>43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4" baseType="lpstr">
      <vt:lpstr>Arial</vt:lpstr>
      <vt:lpstr>Calibri</vt:lpstr>
      <vt:lpstr>Thème Office</vt:lpstr>
      <vt:lpstr>Présentation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/>
  <dc:creator>Catherine</dc:creator>
  <cp:keywords/>
  <dc:description/>
  <cp:lastModifiedBy>CATHERINE ALEXANDRA EICHEL</cp:lastModifiedBy>
  <cp:revision>410</cp:revision>
  <cp:lastPrinted>2019-10-01T00:24:33Z</cp:lastPrinted>
  <dcterms:created xsi:type="dcterms:W3CDTF">2017-07-07T12:54:23Z</dcterms:created>
  <dcterms:modified xsi:type="dcterms:W3CDTF">2019-10-28T16:11:26Z</dcterms:modified>
  <cp:category/>
</cp:coreProperties>
</file>