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3" d="100"/>
          <a:sy n="53" d="100"/>
        </p:scale>
        <p:origin x="-18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D16EA-611E-5C48-AE7D-713755D32669}" type="datetimeFigureOut">
              <a:rPr lang="en-US" smtClean="0"/>
              <a:t>7/16/19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976E7-9C69-BC41-B0CC-7B14D6B63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095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D16EA-611E-5C48-AE7D-713755D32669}" type="datetimeFigureOut">
              <a:rPr lang="en-US" smtClean="0"/>
              <a:t>7/16/19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976E7-9C69-BC41-B0CC-7B14D6B63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015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D16EA-611E-5C48-AE7D-713755D32669}" type="datetimeFigureOut">
              <a:rPr lang="en-US" smtClean="0"/>
              <a:t>7/16/19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976E7-9C69-BC41-B0CC-7B14D6B63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434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D16EA-611E-5C48-AE7D-713755D32669}" type="datetimeFigureOut">
              <a:rPr lang="en-US" smtClean="0"/>
              <a:t>7/16/19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976E7-9C69-BC41-B0CC-7B14D6B63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101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D16EA-611E-5C48-AE7D-713755D32669}" type="datetimeFigureOut">
              <a:rPr lang="en-US" smtClean="0"/>
              <a:t>7/16/19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976E7-9C69-BC41-B0CC-7B14D6B63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82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D16EA-611E-5C48-AE7D-713755D32669}" type="datetimeFigureOut">
              <a:rPr lang="en-US" smtClean="0"/>
              <a:t>7/16/19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976E7-9C69-BC41-B0CC-7B14D6B63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31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D16EA-611E-5C48-AE7D-713755D32669}" type="datetimeFigureOut">
              <a:rPr lang="en-US" smtClean="0"/>
              <a:t>7/16/19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976E7-9C69-BC41-B0CC-7B14D6B63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584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D16EA-611E-5C48-AE7D-713755D32669}" type="datetimeFigureOut">
              <a:rPr lang="en-US" smtClean="0"/>
              <a:t>7/16/19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976E7-9C69-BC41-B0CC-7B14D6B63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530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D16EA-611E-5C48-AE7D-713755D32669}" type="datetimeFigureOut">
              <a:rPr lang="en-US" smtClean="0"/>
              <a:t>7/16/19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976E7-9C69-BC41-B0CC-7B14D6B63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100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D16EA-611E-5C48-AE7D-713755D32669}" type="datetimeFigureOut">
              <a:rPr lang="en-US" smtClean="0"/>
              <a:t>7/16/19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976E7-9C69-BC41-B0CC-7B14D6B63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030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D16EA-611E-5C48-AE7D-713755D32669}" type="datetimeFigureOut">
              <a:rPr lang="en-US" smtClean="0"/>
              <a:t>7/16/19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976E7-9C69-BC41-B0CC-7B14D6B63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411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D16EA-611E-5C48-AE7D-713755D32669}" type="datetimeFigureOut">
              <a:rPr lang="en-US" smtClean="0"/>
              <a:t>7/16/19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976E7-9C69-BC41-B0CC-7B14D6B63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76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0556" y="399123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81086" y="398366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92536" y="3410539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06949" y="409366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females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174104" y="416261"/>
            <a:ext cx="737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males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361542" y="3408714"/>
            <a:ext cx="1933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males and females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545" y="749784"/>
            <a:ext cx="3745535" cy="26791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2524" y="3823831"/>
            <a:ext cx="3977468" cy="28403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2945" y="764957"/>
            <a:ext cx="3620139" cy="2615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569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Macintosh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Winterbottom</dc:creator>
  <cp:lastModifiedBy>Emily Winterbottom</cp:lastModifiedBy>
  <cp:revision>1</cp:revision>
  <dcterms:created xsi:type="dcterms:W3CDTF">2019-07-16T19:00:06Z</dcterms:created>
  <dcterms:modified xsi:type="dcterms:W3CDTF">2019-07-16T19:01:57Z</dcterms:modified>
</cp:coreProperties>
</file>