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18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06D3-36BF-0A49-80AB-FC2882029550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3EA7-541C-1E4E-9C33-CBF4548D8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322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06D3-36BF-0A49-80AB-FC2882029550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3EA7-541C-1E4E-9C33-CBF4548D8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3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06D3-36BF-0A49-80AB-FC2882029550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3EA7-541C-1E4E-9C33-CBF4548D8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6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06D3-36BF-0A49-80AB-FC2882029550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3EA7-541C-1E4E-9C33-CBF4548D8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6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06D3-36BF-0A49-80AB-FC2882029550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3EA7-541C-1E4E-9C33-CBF4548D8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0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06D3-36BF-0A49-80AB-FC2882029550}" type="datetimeFigureOut">
              <a:rPr lang="en-US" smtClean="0"/>
              <a:t>7/16/19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3EA7-541C-1E4E-9C33-CBF4548D8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45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06D3-36BF-0A49-80AB-FC2882029550}" type="datetimeFigureOut">
              <a:rPr lang="en-US" smtClean="0"/>
              <a:t>7/16/19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3EA7-541C-1E4E-9C33-CBF4548D8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16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06D3-36BF-0A49-80AB-FC2882029550}" type="datetimeFigureOut">
              <a:rPr lang="en-US" smtClean="0"/>
              <a:t>7/16/19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3EA7-541C-1E4E-9C33-CBF4548D8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07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06D3-36BF-0A49-80AB-FC2882029550}" type="datetimeFigureOut">
              <a:rPr lang="en-US" smtClean="0"/>
              <a:t>7/16/19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3EA7-541C-1E4E-9C33-CBF4548D8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997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06D3-36BF-0A49-80AB-FC2882029550}" type="datetimeFigureOut">
              <a:rPr lang="en-US" smtClean="0"/>
              <a:t>7/16/19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3EA7-541C-1E4E-9C33-CBF4548D8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51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006D3-36BF-0A49-80AB-FC2882029550}" type="datetimeFigureOut">
              <a:rPr lang="en-US" smtClean="0"/>
              <a:t>7/16/19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C3EA7-541C-1E4E-9C33-CBF4548D8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338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006D3-36BF-0A49-80AB-FC2882029550}" type="datetimeFigureOut">
              <a:rPr lang="en-US" smtClean="0"/>
              <a:t>7/16/19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C3EA7-541C-1E4E-9C33-CBF4548D8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86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017" y="497052"/>
            <a:ext cx="8002872" cy="612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214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Winterbottom</dc:creator>
  <cp:lastModifiedBy>Emily Winterbottom</cp:lastModifiedBy>
  <cp:revision>1</cp:revision>
  <dcterms:created xsi:type="dcterms:W3CDTF">2019-07-16T19:02:14Z</dcterms:created>
  <dcterms:modified xsi:type="dcterms:W3CDTF">2019-07-16T19:03:20Z</dcterms:modified>
</cp:coreProperties>
</file>