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21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0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890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3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6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85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05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712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35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28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A3C37-B5B9-F04A-8571-060DC9C7AC11}" type="datetimeFigureOut">
              <a:rPr lang="en-US" smtClean="0"/>
              <a:t>8/24/19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A0893-9950-BC41-837B-4A25622FA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604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00"/>
            <a:ext cx="9144000" cy="543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052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Winterbottom</dc:creator>
  <cp:lastModifiedBy>Emily Winterbottom</cp:lastModifiedBy>
  <cp:revision>2</cp:revision>
  <dcterms:created xsi:type="dcterms:W3CDTF">2019-08-24T17:19:00Z</dcterms:created>
  <dcterms:modified xsi:type="dcterms:W3CDTF">2019-08-24T17:20:57Z</dcterms:modified>
</cp:coreProperties>
</file>