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40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152A4-37EE-45D9-8476-1DB045E05CE4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F462E-687F-4C10-8053-84F007C9826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866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4F462E-687F-4C10-8053-84F007C9826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374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009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96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346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144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22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4787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703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813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38199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0050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4369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CC333-9E57-40BD-B8B0-89D3278F75DE}" type="datetimeFigureOut">
              <a:rPr lang="zh-CN" altLang="en-US" smtClean="0"/>
              <a:t>2019/10/18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DF0D6-FC6F-47BF-A120-AF2C8751D6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59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417" y="341369"/>
            <a:ext cx="6931166" cy="617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67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宽屏</PresentationFormat>
  <Paragraphs>1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wanglab</dc:creator>
  <cp:lastModifiedBy>wanglab</cp:lastModifiedBy>
  <cp:revision>7</cp:revision>
  <dcterms:created xsi:type="dcterms:W3CDTF">2019-07-01T08:06:50Z</dcterms:created>
  <dcterms:modified xsi:type="dcterms:W3CDTF">2019-10-17T18:30:10Z</dcterms:modified>
</cp:coreProperties>
</file>