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940" autoAdjust="0"/>
  </p:normalViewPr>
  <p:slideViewPr>
    <p:cSldViewPr snapToGrid="0">
      <p:cViewPr varScale="1">
        <p:scale>
          <a:sx n="103" d="100"/>
          <a:sy n="103" d="100"/>
        </p:scale>
        <p:origin x="8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152A4-37EE-45D9-8476-1DB045E05CE4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4F462E-687F-4C10-8053-84F007C982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8662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F462E-687F-4C10-8053-84F007C9826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374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1009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9604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346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1441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222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787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703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813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3819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050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369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CC333-9E57-40BD-B8B0-89D3278F75DE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593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828" y="307841"/>
            <a:ext cx="7196343" cy="6242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967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</Words>
  <Application>Microsoft Office PowerPoint</Application>
  <PresentationFormat>宽屏</PresentationFormat>
  <Paragraphs>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wanglab</dc:creator>
  <cp:lastModifiedBy>wanglab</cp:lastModifiedBy>
  <cp:revision>4</cp:revision>
  <dcterms:created xsi:type="dcterms:W3CDTF">2019-07-01T08:06:50Z</dcterms:created>
  <dcterms:modified xsi:type="dcterms:W3CDTF">2019-10-17T13:50:52Z</dcterms:modified>
</cp:coreProperties>
</file>