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40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152A4-37EE-45D9-8476-1DB045E05CE4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F462E-687F-4C10-8053-84F007C982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66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Fig. </a:t>
            </a:r>
            <a:r>
              <a:rPr lang="en-US" altLang="zh-CN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S5.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relationship between transcriptional level of rhythmic genes and the number of rhythmically expressed tissues. A significant positive correlation exists between them in the organ of aorta, brainstem, kidney, liver, lung and white fat. r: Pearson correlation coefficient, P: statistical significant level.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Adrenal gland (n = 558).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Aorta (n = 434).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Brown fat (n = 1411). 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Brainstem (n = 183).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Cerebellum (n = 232).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(F)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Heart (n = 1008).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(G)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Hypothalamus (n = 180).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Kidney (n = 2607).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(I)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Liver (n = 3874).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(J)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Lung (n = 2525).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(K)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Skeletal muscle (n = 347). 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(L)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White fat (n = 366).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F462E-687F-4C10-8053-84F007C982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7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00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60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34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4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22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78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70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1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81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5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36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59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b="9841"/>
          <a:stretch/>
        </p:blipFill>
        <p:spPr bwMode="auto">
          <a:xfrm>
            <a:off x="2667317" y="-50800"/>
            <a:ext cx="6857365" cy="6959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285096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169</Words>
  <Application>Microsoft Office PowerPoint</Application>
  <PresentationFormat>宽屏</PresentationFormat>
  <Paragraphs>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wanglab</dc:creator>
  <cp:lastModifiedBy>wanglab</cp:lastModifiedBy>
  <cp:revision>4</cp:revision>
  <dcterms:created xsi:type="dcterms:W3CDTF">2019-07-01T08:06:50Z</dcterms:created>
  <dcterms:modified xsi:type="dcterms:W3CDTF">2019-10-17T23:37:10Z</dcterms:modified>
</cp:coreProperties>
</file>