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40" autoAdjust="0"/>
  </p:normalViewPr>
  <p:slideViewPr>
    <p:cSldViewPr snapToGrid="0">
      <p:cViewPr varScale="1">
        <p:scale>
          <a:sx n="103" d="100"/>
          <a:sy n="103" d="100"/>
        </p:scale>
        <p:origin x="8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152A4-37EE-45D9-8476-1DB045E05CE4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F462E-687F-4C10-8053-84F007C982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662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Fig. </a:t>
            </a:r>
            <a:r>
              <a:rPr lang="en-US" altLang="zh-CN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S7.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PC1 from the principle component analysis of energetic cost (5’ UTR, 3’ UTR and coding regions) are strongly correlated with amplitude. r: Pearson correlation coefficient, P: statistical significant level.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Adrenal gland (n = 558).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Aorta (n = 434).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(C)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Brown fat (n = 1411). 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(D)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Brainstem (n = 183). 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(E)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Cerebellum (n = 232).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(F)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Heart (n = 1008).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(G)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Hypothalamus (n = 180).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(H)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Kidney (n = 2607).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(I)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Liver (n = 3874).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(J)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Lung (n = 2525).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(K)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Skeletal muscle (n = 347).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(L)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White fat (n = 366).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F462E-687F-4C10-8053-84F007C9826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37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00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604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34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4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222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78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703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813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819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05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36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593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35" b="12131"/>
          <a:stretch/>
        </p:blipFill>
        <p:spPr bwMode="auto">
          <a:xfrm>
            <a:off x="2667317" y="95250"/>
            <a:ext cx="6857365" cy="666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2850967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宽屏</PresentationFormat>
  <Paragraphs>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wanglab</dc:creator>
  <cp:lastModifiedBy>wanglab</cp:lastModifiedBy>
  <cp:revision>4</cp:revision>
  <dcterms:created xsi:type="dcterms:W3CDTF">2019-07-01T08:06:50Z</dcterms:created>
  <dcterms:modified xsi:type="dcterms:W3CDTF">2019-10-17T23:39:29Z</dcterms:modified>
</cp:coreProperties>
</file>