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2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7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57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2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7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0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13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6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5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3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26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22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A6923-709F-469C-9A1F-D77876A8D240}" type="datetimeFigureOut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B6161-5C02-4FA9-9981-95FB1F17C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5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2" y="124178"/>
            <a:ext cx="8109214" cy="44139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2862014" y="214489"/>
            <a:ext cx="3419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Plateau Wave Physiology 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3867" y="1941689"/>
            <a:ext cx="15104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CBF, StO2, MAP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20444" y="3747911"/>
            <a:ext cx="109502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Time (</a:t>
            </a:r>
            <a:r>
              <a:rPr lang="en-US" sz="1600" b="1" dirty="0" err="1"/>
              <a:t>H</a:t>
            </a:r>
            <a:r>
              <a:rPr lang="en-US" sz="1600" b="1" dirty="0" err="1" smtClean="0"/>
              <a:t>r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128000" y="1941689"/>
            <a:ext cx="45717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ICP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17607" y="4176776"/>
            <a:ext cx="12888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CBF (ml/100g/m)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71166" y="4173799"/>
            <a:ext cx="7008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StO2(%)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35110" y="4173799"/>
            <a:ext cx="10470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MAP (mmHg)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77396" y="4173798"/>
            <a:ext cx="9076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ICP(mmHg)</a:t>
            </a:r>
            <a:endParaRPr lang="en-US" sz="1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50797"/>
            <a:ext cx="9144000" cy="240720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 smtClean="0"/>
              <a:t>SDC 16. </a:t>
            </a:r>
            <a:r>
              <a:rPr lang="en-US" u="sng" dirty="0" smtClean="0"/>
              <a:t>Plateau </a:t>
            </a:r>
            <a:r>
              <a:rPr lang="en-US" u="sng" dirty="0"/>
              <a:t>wave physiology in a NeuroICU patient. </a:t>
            </a:r>
            <a:r>
              <a:rPr lang="en-US" dirty="0"/>
              <a:t>  In a UPenn neuroICU patient with heterogeneous injury and impaired intracranial compliance, decrements in blood pressure </a:t>
            </a:r>
            <a:r>
              <a:rPr lang="en-US" dirty="0" smtClean="0"/>
              <a:t> </a:t>
            </a:r>
            <a:r>
              <a:rPr lang="en-US" dirty="0"/>
              <a:t>were associated with increments in </a:t>
            </a:r>
            <a:r>
              <a:rPr lang="en-US" dirty="0" smtClean="0"/>
              <a:t>ICP, with reversal  of the ICP increase as MAP increases.  </a:t>
            </a:r>
            <a:r>
              <a:rPr lang="en-US" dirty="0"/>
              <a:t>These are not classic plateau waves but indicate the presence of plateau wave physiology. Notably a small decrement in optical CBF and optical brain oxygen saturation associate with increases in ICP.   CBF-cerebral blood flow, </a:t>
            </a:r>
            <a:r>
              <a:rPr lang="en-US" dirty="0" smtClean="0"/>
              <a:t> StO2-brain </a:t>
            </a:r>
            <a:r>
              <a:rPr lang="en-US" dirty="0"/>
              <a:t>tissue oxygen saturation, MAP-mean arterial pressure, ICP-intracranial pressure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2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1270</TotalTime>
  <Words>118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Kofke, Andrew</cp:lastModifiedBy>
  <cp:revision>4</cp:revision>
  <dcterms:created xsi:type="dcterms:W3CDTF">2019-01-13T20:56:50Z</dcterms:created>
  <dcterms:modified xsi:type="dcterms:W3CDTF">2019-01-14T18:07:08Z</dcterms:modified>
</cp:coreProperties>
</file>