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p:scale>
          <a:sx n="77" d="100"/>
          <a:sy n="77" d="100"/>
        </p:scale>
        <p:origin x="-932" y="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8C010F-0263-4723-B1D2-DFBD6614D8EA}"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1843650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8C010F-0263-4723-B1D2-DFBD6614D8EA}"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799022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8C010F-0263-4723-B1D2-DFBD6614D8EA}"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303251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8C010F-0263-4723-B1D2-DFBD6614D8EA}"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148697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18C010F-0263-4723-B1D2-DFBD6614D8EA}"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1633830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8C010F-0263-4723-B1D2-DFBD6614D8EA}"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1815677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18C010F-0263-4723-B1D2-DFBD6614D8EA}" type="datetimeFigureOut">
              <a:rPr lang="en-US" smtClean="0"/>
              <a:t>3/30/2019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1199551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18C010F-0263-4723-B1D2-DFBD6614D8EA}" type="datetimeFigureOut">
              <a:rPr lang="en-US" smtClean="0"/>
              <a:t>3/30/2019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4207642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8C010F-0263-4723-B1D2-DFBD6614D8EA}" type="datetimeFigureOut">
              <a:rPr lang="en-US" smtClean="0"/>
              <a:t>3/30/2019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284966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18C010F-0263-4723-B1D2-DFBD6614D8EA}"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3789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18C010F-0263-4723-B1D2-DFBD6614D8EA}"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069535-10B7-4E9C-810D-3C47FF18F212}" type="slidenum">
              <a:rPr lang="en-US" smtClean="0"/>
              <a:t>‹#›</a:t>
            </a:fld>
            <a:endParaRPr lang="en-US"/>
          </a:p>
        </p:txBody>
      </p:sp>
    </p:spTree>
    <p:extLst>
      <p:ext uri="{BB962C8B-B14F-4D97-AF65-F5344CB8AC3E}">
        <p14:creationId xmlns:p14="http://schemas.microsoft.com/office/powerpoint/2010/main" val="1148405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8C010F-0263-4723-B1D2-DFBD6614D8EA}" type="datetimeFigureOut">
              <a:rPr lang="en-US" smtClean="0"/>
              <a:t>3/30/2019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69535-10B7-4E9C-810D-3C47FF18F212}" type="slidenum">
              <a:rPr lang="en-US" smtClean="0"/>
              <a:t>‹#›</a:t>
            </a:fld>
            <a:endParaRPr lang="en-US"/>
          </a:p>
        </p:txBody>
      </p:sp>
    </p:spTree>
    <p:extLst>
      <p:ext uri="{BB962C8B-B14F-4D97-AF65-F5344CB8AC3E}">
        <p14:creationId xmlns:p14="http://schemas.microsoft.com/office/powerpoint/2010/main" val="13528745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911548"/>
            <a:ext cx="9144000" cy="1946451"/>
          </a:xfrm>
        </p:spPr>
        <p:txBody>
          <a:bodyPr>
            <a:normAutofit fontScale="85000" lnSpcReduction="20000"/>
          </a:bodyPr>
          <a:lstStyle/>
          <a:p>
            <a:pPr algn="l"/>
            <a:r>
              <a:rPr lang="en-US" b="1" smtClean="0"/>
              <a:t>SDC </a:t>
            </a:r>
            <a:r>
              <a:rPr lang="en-US" b="1" smtClean="0"/>
              <a:t>18. </a:t>
            </a:r>
            <a:r>
              <a:rPr lang="en-US" u="sng" dirty="0" smtClean="0"/>
              <a:t>ICP </a:t>
            </a:r>
            <a:r>
              <a:rPr lang="en-US" u="sng" dirty="0"/>
              <a:t>increases with hypertension in the injured brain-conceptual illustration</a:t>
            </a:r>
            <a:r>
              <a:rPr lang="en-US" dirty="0"/>
              <a:t>.  In the normal or minimally injured brain  ICP is minimally affected by increases in MAP, within the usual autoregulatory range. In contrast, in the brain with significant injury, depicted in this figure by an initially high ICP, similar changes in MAP produce significant and corresponding changes in ICP, presumably because hypertension creates a </a:t>
            </a:r>
            <a:r>
              <a:rPr lang="en-US" dirty="0" err="1"/>
              <a:t>hypervolemic</a:t>
            </a:r>
            <a:r>
              <a:rPr lang="en-US" dirty="0"/>
              <a:t> </a:t>
            </a:r>
            <a:r>
              <a:rPr lang="en-US" dirty="0" smtClean="0"/>
              <a:t>hyperemic </a:t>
            </a:r>
            <a:r>
              <a:rPr lang="en-US" dirty="0"/>
              <a:t>increased ICP subset in brain tissue that  passively vasodilates and is dysregulated or has impaired blood-brain barrier.  ICP-intracranial pressure (mmHg); MAP-mean arterial pressure (mmHg)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919" y="0"/>
            <a:ext cx="7036162" cy="4851649"/>
          </a:xfrm>
          <a:prstGeom prst="rect">
            <a:avLst/>
          </a:prstGeom>
        </p:spPr>
      </p:pic>
    </p:spTree>
    <p:extLst>
      <p:ext uri="{BB962C8B-B14F-4D97-AF65-F5344CB8AC3E}">
        <p14:creationId xmlns:p14="http://schemas.microsoft.com/office/powerpoint/2010/main" val="36648889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1222</TotalTime>
  <Words>103</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Penn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Martin Smith</cp:lastModifiedBy>
  <cp:revision>3</cp:revision>
  <dcterms:created xsi:type="dcterms:W3CDTF">2019-01-13T21:47:31Z</dcterms:created>
  <dcterms:modified xsi:type="dcterms:W3CDTF">2019-03-30T13:29:24Z</dcterms:modified>
</cp:coreProperties>
</file>