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>
        <p:scale>
          <a:sx n="77" d="100"/>
          <a:sy n="77" d="100"/>
        </p:scale>
        <p:origin x="-932" y="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83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36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3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46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6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91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5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810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02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4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6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CBC55-4978-4426-B3C9-1E65438F848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9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838" y="906477"/>
            <a:ext cx="5208633" cy="52475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48962" y="906477"/>
            <a:ext cx="321687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SDC 21</a:t>
            </a:r>
            <a:endParaRPr lang="en-GB" dirty="0"/>
          </a:p>
          <a:p>
            <a:r>
              <a:rPr lang="en-US" u="sng" dirty="0" err="1"/>
              <a:t>Hypervolemic</a:t>
            </a:r>
            <a:r>
              <a:rPr lang="en-US" u="sng" dirty="0"/>
              <a:t> intracranial hypertension with high and low blood pressure</a:t>
            </a:r>
            <a:r>
              <a:rPr lang="en-US" u="sng" dirty="0" smtClean="0"/>
              <a:t>.</a:t>
            </a:r>
          </a:p>
          <a:p>
            <a:endParaRPr lang="en-US" u="sng"/>
          </a:p>
          <a:p>
            <a:r>
              <a:rPr lang="en-US" smtClean="0"/>
              <a:t>(</a:t>
            </a:r>
            <a:r>
              <a:rPr lang="en-US" sz="1600" dirty="0" smtClean="0"/>
              <a:t>A) Normal </a:t>
            </a:r>
            <a:r>
              <a:rPr lang="en-US" sz="1600" dirty="0"/>
              <a:t>uninjured brain with normal blood pressure and ICP</a:t>
            </a:r>
            <a:endParaRPr lang="en-GB" sz="1600" dirty="0"/>
          </a:p>
          <a:p>
            <a:pPr lvl="0"/>
            <a:r>
              <a:rPr lang="en-US" sz="1600" dirty="0" smtClean="0"/>
              <a:t>(B) Injured </a:t>
            </a:r>
            <a:r>
              <a:rPr lang="en-US" sz="1600" dirty="0"/>
              <a:t>brain (left) at a baseline ICP 20mmHg and MAP 100mmHg  </a:t>
            </a:r>
            <a:endParaRPr lang="en-GB" sz="1600" dirty="0"/>
          </a:p>
          <a:p>
            <a:pPr lvl="0"/>
            <a:r>
              <a:rPr lang="en-US" sz="1600" dirty="0" smtClean="0"/>
              <a:t>(C) Decreased </a:t>
            </a:r>
            <a:r>
              <a:rPr lang="en-US" sz="1600" dirty="0"/>
              <a:t>blood pressure produces vasodilation of uninjured brain with ICP elevated to 40mmHg</a:t>
            </a:r>
            <a:endParaRPr lang="en-GB" sz="1600" dirty="0"/>
          </a:p>
          <a:p>
            <a:pPr lvl="0"/>
            <a:r>
              <a:rPr lang="en-US" sz="1600" dirty="0" smtClean="0"/>
              <a:t>(D) Increased </a:t>
            </a:r>
            <a:r>
              <a:rPr lang="en-US" sz="1600" dirty="0"/>
              <a:t>blood pressure produces vasodilation of injured brain with ICP elevated to 40 mmHg</a:t>
            </a:r>
            <a:endParaRPr lang="en-GB" sz="1600" dirty="0"/>
          </a:p>
          <a:p>
            <a:endParaRPr lang="en-US" sz="1600" dirty="0" smtClean="0"/>
          </a:p>
          <a:p>
            <a:r>
              <a:rPr lang="en-US" sz="1600" dirty="0" smtClean="0"/>
              <a:t>Notably </a:t>
            </a:r>
            <a:r>
              <a:rPr lang="en-US" sz="1600" dirty="0"/>
              <a:t>the same increase in ICP to 40mmHg associates with distinctly different physiologic conditions.</a:t>
            </a:r>
            <a:endParaRPr lang="en-GB" sz="1600" dirty="0"/>
          </a:p>
          <a:p>
            <a:r>
              <a:rPr lang="en-US" sz="1600" i="1" dirty="0"/>
              <a:t>ICP, intracranial pressure; MAP, mean arterial blood pressure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37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99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Martin Smith</cp:lastModifiedBy>
  <cp:revision>2</cp:revision>
  <dcterms:created xsi:type="dcterms:W3CDTF">2018-11-26T14:31:51Z</dcterms:created>
  <dcterms:modified xsi:type="dcterms:W3CDTF">2019-03-30T13:34:13Z</dcterms:modified>
</cp:coreProperties>
</file>