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>
        <p:scale>
          <a:sx n="77" d="100"/>
          <a:sy n="77" d="100"/>
        </p:scale>
        <p:origin x="-932" y="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0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4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01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2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04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9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7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BDAC6-4AF2-4E1D-B74D-8037F3EB944C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53222-90DF-4337-8047-851608F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8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178" y="5119627"/>
            <a:ext cx="8895644" cy="1655762"/>
          </a:xfrm>
        </p:spPr>
        <p:txBody>
          <a:bodyPr>
            <a:normAutofit fontScale="92500"/>
          </a:bodyPr>
          <a:lstStyle/>
          <a:p>
            <a:pPr algn="l"/>
            <a:r>
              <a:rPr lang="en-US" b="1" smtClean="0"/>
              <a:t>SDC 22. </a:t>
            </a:r>
            <a:r>
              <a:rPr lang="en-US" u="sng" dirty="0" smtClean="0"/>
              <a:t>Bimodal </a:t>
            </a:r>
            <a:r>
              <a:rPr lang="en-US" u="sng" dirty="0"/>
              <a:t>ICP response to blood pressure-conceptual illustration</a:t>
            </a:r>
            <a:r>
              <a:rPr lang="en-US" dirty="0"/>
              <a:t>. </a:t>
            </a:r>
            <a:r>
              <a:rPr lang="en-US" dirty="0" smtClean="0"/>
              <a:t>In </a:t>
            </a:r>
            <a:r>
              <a:rPr lang="en-US" dirty="0"/>
              <a:t>a heterogeneously injured brain with areas of (A) normal and (B) abnormal autoregulation, (C) a bimodal response of ICP to MAP is expected based on physiology depicted in figure </a:t>
            </a:r>
            <a:r>
              <a:rPr lang="en-US" dirty="0" smtClean="0"/>
              <a:t>1. </a:t>
            </a:r>
            <a:r>
              <a:rPr lang="en-US" dirty="0"/>
              <a:t>MAP-mean arterial pressure, CBF-cerebral blood flow, CPP-cerebral perfusion pressure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11" y="54261"/>
            <a:ext cx="7123289" cy="50468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58269" y="2718681"/>
            <a:ext cx="1885950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9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1170</TotalTime>
  <Words>61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Martin Smith</cp:lastModifiedBy>
  <cp:revision>6</cp:revision>
  <dcterms:created xsi:type="dcterms:W3CDTF">2019-01-13T23:37:45Z</dcterms:created>
  <dcterms:modified xsi:type="dcterms:W3CDTF">2019-03-30T13:36:08Z</dcterms:modified>
</cp:coreProperties>
</file>