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932" y="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5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0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8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6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8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6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47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2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4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D4975-B211-40CE-9BA9-0DC545C39155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2FEE-DBFD-44AC-95BA-F560BBFDE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9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620" y="4210004"/>
            <a:ext cx="8873067" cy="189000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smtClean="0"/>
              <a:t>SDC </a:t>
            </a:r>
            <a:r>
              <a:rPr lang="en-US" b="1" smtClean="0"/>
              <a:t>27. </a:t>
            </a:r>
            <a:r>
              <a:rPr lang="en-US" u="sng" dirty="0" smtClean="0"/>
              <a:t>Hydrocephalus.</a:t>
            </a:r>
            <a:r>
              <a:rPr lang="en-US" dirty="0"/>
              <a:t> </a:t>
            </a:r>
            <a:r>
              <a:rPr lang="en-US" dirty="0" smtClean="0"/>
              <a:t> (A) CSF </a:t>
            </a:r>
            <a:r>
              <a:rPr lang="en-US" dirty="0"/>
              <a:t>is produced in the ventricles, traverses the 4</a:t>
            </a:r>
            <a:r>
              <a:rPr lang="en-US" baseline="30000" dirty="0"/>
              <a:t>th</a:t>
            </a:r>
            <a:r>
              <a:rPr lang="en-US" dirty="0"/>
              <a:t> ventricle to be absorbed in the sagittal </a:t>
            </a:r>
            <a:r>
              <a:rPr lang="en-US" dirty="0" smtClean="0"/>
              <a:t>sinus.  (B) Communicating </a:t>
            </a:r>
            <a:r>
              <a:rPr lang="en-US" dirty="0"/>
              <a:t>hydrocephalus arises when there is an obstruction to reabsorption of CSF in the sagittal </a:t>
            </a:r>
            <a:r>
              <a:rPr lang="en-US" dirty="0" smtClean="0"/>
              <a:t>sinus. (C) Non-communicating </a:t>
            </a:r>
            <a:r>
              <a:rPr lang="en-US" dirty="0"/>
              <a:t>hydrocephalus arises when there is interference with flow of CSF from ventricles to the sagittal </a:t>
            </a:r>
            <a:r>
              <a:rPr lang="en-US" dirty="0" smtClean="0"/>
              <a:t>sinus as may arise with obstruction or edema in the posterior fossa.  CSF-cerebrospinal </a:t>
            </a:r>
            <a:r>
              <a:rPr lang="en-US" dirty="0"/>
              <a:t>fluid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4" y="224053"/>
            <a:ext cx="9144000" cy="34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10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1043</TotalTime>
  <Words>81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Smith</cp:lastModifiedBy>
  <cp:revision>5</cp:revision>
  <dcterms:created xsi:type="dcterms:W3CDTF">2019-01-14T01:04:11Z</dcterms:created>
  <dcterms:modified xsi:type="dcterms:W3CDTF">2019-03-30T13:45:39Z</dcterms:modified>
</cp:coreProperties>
</file>