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F530-A320-4AB0-AB1B-21FE8C9A660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2710-A04C-495A-93D7-4088E05C1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89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F530-A320-4AB0-AB1B-21FE8C9A660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2710-A04C-495A-93D7-4088E05C1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F530-A320-4AB0-AB1B-21FE8C9A660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2710-A04C-495A-93D7-4088E05C1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11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F530-A320-4AB0-AB1B-21FE8C9A660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2710-A04C-495A-93D7-4088E05C1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1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F530-A320-4AB0-AB1B-21FE8C9A660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2710-A04C-495A-93D7-4088E05C1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00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F530-A320-4AB0-AB1B-21FE8C9A660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2710-A04C-495A-93D7-4088E05C1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02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F530-A320-4AB0-AB1B-21FE8C9A660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2710-A04C-495A-93D7-4088E05C1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9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F530-A320-4AB0-AB1B-21FE8C9A660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2710-A04C-495A-93D7-4088E05C1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7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F530-A320-4AB0-AB1B-21FE8C9A660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2710-A04C-495A-93D7-4088E05C1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49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F530-A320-4AB0-AB1B-21FE8C9A660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2710-A04C-495A-93D7-4088E05C1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606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F530-A320-4AB0-AB1B-21FE8C9A660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2710-A04C-495A-93D7-4088E05C1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1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5F530-A320-4AB0-AB1B-21FE8C9A6605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02710-A04C-495A-93D7-4088E05C1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72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254" y="3939512"/>
            <a:ext cx="8906933" cy="2211651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b="1" dirty="0"/>
              <a:t>SDC 12. </a:t>
            </a:r>
            <a:r>
              <a:rPr lang="en-US" u="sng" dirty="0"/>
              <a:t>Anemia induced cerebral hyperemia in humans</a:t>
            </a:r>
            <a:r>
              <a:rPr lang="en-US" dirty="0"/>
              <a:t>. Pre- and post-cardiac surgery CBF was determined in humans by magnetic resonance  arterial spin labelling technique indicate a significant CBF increase post operatively.  In this case, global CBF has increased from baseline(A) of 36 to  62 mL/min/100g on the fifth day after surgery. Of the 12 subjects reported, overall cerebral blood flow increased from preoperative 44.6 to 64.4 ml/100g/min postoperatively, for an average increase of 49.1% which was statistically associated with postoperative anemia. Figure from Floyd et.al., with permission from Elsevier</a:t>
            </a:r>
          </a:p>
          <a:p>
            <a:pPr algn="l"/>
            <a:r>
              <a:rPr lang="en-US" i="1" dirty="0"/>
              <a:t>CBF, cerebral blood flow</a:t>
            </a:r>
          </a:p>
          <a:p>
            <a:pPr algn="l"/>
            <a:r>
              <a:rPr lang="en-US" dirty="0"/>
              <a:t>Floyd T, McGarvey M, Ochroch E, et al. Perioperative changes in cerebral blood flow after cardiac surgery: influence of anemia and aging. </a:t>
            </a:r>
            <a:r>
              <a:rPr lang="en-US" i="1" dirty="0"/>
              <a:t>Ann Thoracic </a:t>
            </a:r>
            <a:r>
              <a:rPr lang="en-US" i="1" dirty="0" err="1"/>
              <a:t>Surg</a:t>
            </a:r>
            <a:r>
              <a:rPr lang="en-US" dirty="0"/>
              <a:t> 2003;76 (6): 2037-42.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endParaRPr lang="en-US" dirty="0"/>
          </a:p>
        </p:txBody>
      </p:sp>
      <p:pic>
        <p:nvPicPr>
          <p:cNvPr id="1026" name="Picture 2" descr="https://ars.els-cdn.com/content/image/1-s2.0-S0003497503010749-g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" y="507999"/>
            <a:ext cx="9086820" cy="305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568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3778</TotalTime>
  <Words>154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Smith, Martin</cp:lastModifiedBy>
  <cp:revision>6</cp:revision>
  <dcterms:created xsi:type="dcterms:W3CDTF">2019-01-12T03:25:50Z</dcterms:created>
  <dcterms:modified xsi:type="dcterms:W3CDTF">2019-04-14T10:08:53Z</dcterms:modified>
</cp:coreProperties>
</file>