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9" autoAdjust="0"/>
    <p:restoredTop sz="94660"/>
  </p:normalViewPr>
  <p:slideViewPr>
    <p:cSldViewPr snapToGrid="0">
      <p:cViewPr varScale="1">
        <p:scale>
          <a:sx n="85" d="100"/>
          <a:sy n="85" d="100"/>
        </p:scale>
        <p:origin x="22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2A0F-AAA5-4819-8CD3-B00B20279A06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D1D30-2199-4188-AE42-3994AB697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540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2A0F-AAA5-4819-8CD3-B00B20279A06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D1D30-2199-4188-AE42-3994AB697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030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2A0F-AAA5-4819-8CD3-B00B20279A06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D1D30-2199-4188-AE42-3994AB697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661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2A0F-AAA5-4819-8CD3-B00B20279A06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D1D30-2199-4188-AE42-3994AB697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812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2A0F-AAA5-4819-8CD3-B00B20279A06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D1D30-2199-4188-AE42-3994AB697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498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2A0F-AAA5-4819-8CD3-B00B20279A06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D1D30-2199-4188-AE42-3994AB697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976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2A0F-AAA5-4819-8CD3-B00B20279A06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D1D30-2199-4188-AE42-3994AB697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804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2A0F-AAA5-4819-8CD3-B00B20279A06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D1D30-2199-4188-AE42-3994AB697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059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2A0F-AAA5-4819-8CD3-B00B20279A06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D1D30-2199-4188-AE42-3994AB697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068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2A0F-AAA5-4819-8CD3-B00B20279A06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D1D30-2199-4188-AE42-3994AB697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014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42A0F-AAA5-4819-8CD3-B00B20279A06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D1D30-2199-4188-AE42-3994AB697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222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242A0F-AAA5-4819-8CD3-B00B20279A06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BD1D30-2199-4188-AE42-3994AB697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802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557" y="-1"/>
            <a:ext cx="7909799" cy="4903492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022" y="4391378"/>
            <a:ext cx="9064977" cy="2466622"/>
          </a:xfrm>
        </p:spPr>
        <p:txBody>
          <a:bodyPr>
            <a:normAutofit fontScale="70000" lnSpcReduction="20000"/>
          </a:bodyPr>
          <a:lstStyle/>
          <a:p>
            <a:pPr algn="l"/>
            <a:endParaRPr lang="en-US" u="sng" dirty="0" smtClean="0"/>
          </a:p>
          <a:p>
            <a:pPr algn="l">
              <a:spcBef>
                <a:spcPts val="0"/>
              </a:spcBef>
            </a:pPr>
            <a:r>
              <a:rPr lang="en-US" b="1" dirty="0" smtClean="0"/>
              <a:t>SDC 5. </a:t>
            </a:r>
            <a:r>
              <a:rPr lang="en-US" u="sng" dirty="0" smtClean="0"/>
              <a:t>Autoregulation </a:t>
            </a:r>
            <a:r>
              <a:rPr lang="en-US" u="sng" dirty="0"/>
              <a:t>of cerebral blood flow</a:t>
            </a:r>
            <a:r>
              <a:rPr lang="en-US" dirty="0"/>
              <a:t>.   CBF  is maintained constant across a range of normal blood pressure, classically described as CPP 50-150 mmHg, although a higher lower limit of autoregulation has been </a:t>
            </a:r>
            <a:r>
              <a:rPr lang="en-US" dirty="0" smtClean="0"/>
              <a:t>suggested</a:t>
            </a:r>
            <a:r>
              <a:rPr lang="en-US" dirty="0"/>
              <a:t> </a:t>
            </a:r>
            <a:r>
              <a:rPr lang="en-US" dirty="0" smtClean="0"/>
              <a:t>by Drummond.  </a:t>
            </a:r>
            <a:r>
              <a:rPr lang="en-US" dirty="0"/>
              <a:t>The upper and lower limits of autoregulation may also be at different levels in a given patient depending on prior chronic intracranial blood pressures.  Note that the mechanism of autoregulation involves adjustment of intracranial vascular caliber</a:t>
            </a:r>
            <a:r>
              <a:rPr lang="en-US" dirty="0" smtClean="0"/>
              <a:t>. Below the lower limit of autoregulation vascular caliber theoretically </a:t>
            </a:r>
            <a:r>
              <a:rPr lang="en-US" dirty="0" smtClean="0"/>
              <a:t>can</a:t>
            </a:r>
            <a:r>
              <a:rPr lang="en-US" dirty="0" smtClean="0"/>
              <a:t> diminish </a:t>
            </a:r>
            <a:r>
              <a:rPr lang="en-US" dirty="0" smtClean="0"/>
              <a:t>whereas above the upper limit of autoregulation, vascular caliber may stay the same or enlarge.  </a:t>
            </a:r>
            <a:r>
              <a:rPr lang="en-US" dirty="0"/>
              <a:t>This impacts intracranial blood volume which may affect intracranial pressure as illustrated in </a:t>
            </a:r>
            <a:r>
              <a:rPr lang="en-US" dirty="0" smtClean="0"/>
              <a:t>supplemental digital content 2 intracranial compliance curve </a:t>
            </a:r>
            <a:r>
              <a:rPr lang="en-US" dirty="0"/>
              <a:t>and described in the text.  CBF-cerebral blood flow; CPP-cerebral perfusion </a:t>
            </a:r>
            <a:r>
              <a:rPr lang="en-US" dirty="0" smtClean="0"/>
              <a:t>pressure</a:t>
            </a:r>
          </a:p>
          <a:p>
            <a:pPr algn="l">
              <a:spcBef>
                <a:spcPts val="0"/>
              </a:spcBef>
            </a:pPr>
            <a:r>
              <a:rPr lang="en-US" dirty="0" smtClean="0"/>
              <a:t>  Drummond </a:t>
            </a:r>
            <a:r>
              <a:rPr lang="en-US" dirty="0"/>
              <a:t>JC. The lower limit of autoregulation: time to revise our thinking? </a:t>
            </a:r>
            <a:r>
              <a:rPr lang="en-US" i="1" dirty="0"/>
              <a:t>Anesthesiology</a:t>
            </a:r>
            <a:r>
              <a:rPr lang="en-US" dirty="0"/>
              <a:t> 1997;86: 1431-3</a:t>
            </a:r>
            <a:endParaRPr lang="en-US" dirty="0" smtClean="0"/>
          </a:p>
          <a:p>
            <a:pPr algn="l"/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206043" y="4131734"/>
            <a:ext cx="186266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 Black" panose="020B0A04020102020204" pitchFamily="34" charset="0"/>
              </a:rPr>
              <a:t>CPP (mmHg)</a:t>
            </a:r>
            <a:endParaRPr lang="en-US" b="1" dirty="0">
              <a:latin typeface="Arial Black" panose="020B0A040201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-321734" y="2348921"/>
            <a:ext cx="334715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 Black" panose="020B0A04020102020204" pitchFamily="34" charset="0"/>
              </a:rPr>
              <a:t>CBF (ml/min/100g)</a:t>
            </a:r>
            <a:endParaRPr lang="en-US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82646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3817</TotalTime>
  <Words>168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Black</vt:lpstr>
      <vt:lpstr>Calibri</vt:lpstr>
      <vt:lpstr>Calibri Light</vt:lpstr>
      <vt:lpstr>Office Theme</vt:lpstr>
      <vt:lpstr>PowerPoint Presentation</vt:lpstr>
    </vt:vector>
  </TitlesOfParts>
  <Company>Penn Medicine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Kofke, Andrew</dc:creator>
  <cp:lastModifiedBy>Kofke, Andrew</cp:lastModifiedBy>
  <cp:revision>6</cp:revision>
  <dcterms:created xsi:type="dcterms:W3CDTF">2019-01-12T02:06:37Z</dcterms:created>
  <dcterms:modified xsi:type="dcterms:W3CDTF">2019-01-25T02:02:42Z</dcterms:modified>
</cp:coreProperties>
</file>