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872ED-32C8-4BB7-A56A-BE378869C565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714B-5BA5-43BD-9BCD-2A6E0F2E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041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872ED-32C8-4BB7-A56A-BE378869C565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714B-5BA5-43BD-9BCD-2A6E0F2E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689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872ED-32C8-4BB7-A56A-BE378869C565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714B-5BA5-43BD-9BCD-2A6E0F2E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615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872ED-32C8-4BB7-A56A-BE378869C565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714B-5BA5-43BD-9BCD-2A6E0F2E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462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872ED-32C8-4BB7-A56A-BE378869C565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714B-5BA5-43BD-9BCD-2A6E0F2E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811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872ED-32C8-4BB7-A56A-BE378869C565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714B-5BA5-43BD-9BCD-2A6E0F2E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680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872ED-32C8-4BB7-A56A-BE378869C565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714B-5BA5-43BD-9BCD-2A6E0F2E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149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872ED-32C8-4BB7-A56A-BE378869C565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714B-5BA5-43BD-9BCD-2A6E0F2E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522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872ED-32C8-4BB7-A56A-BE378869C565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714B-5BA5-43BD-9BCD-2A6E0F2E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420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872ED-32C8-4BB7-A56A-BE378869C565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714B-5BA5-43BD-9BCD-2A6E0F2E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251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872ED-32C8-4BB7-A56A-BE378869C565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5714B-5BA5-43BD-9BCD-2A6E0F2E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995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872ED-32C8-4BB7-A56A-BE378869C565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5714B-5BA5-43BD-9BCD-2A6E0F2E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70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00" y="4911550"/>
            <a:ext cx="11729155" cy="1946450"/>
          </a:xfrm>
        </p:spPr>
        <p:txBody>
          <a:bodyPr>
            <a:normAutofit fontScale="92500" lnSpcReduction="20000"/>
          </a:bodyPr>
          <a:lstStyle/>
          <a:p>
            <a:pPr lvl="0" algn="l"/>
            <a:r>
              <a:rPr lang="en-US" b="1" dirty="0" smtClean="0"/>
              <a:t>SDC 7. </a:t>
            </a:r>
            <a:r>
              <a:rPr lang="en-US" u="sng" dirty="0" smtClean="0"/>
              <a:t>Hyperemic </a:t>
            </a:r>
            <a:r>
              <a:rPr lang="en-US" u="sng" dirty="0"/>
              <a:t>intracranial hypertension due to sympathetic storm. </a:t>
            </a:r>
            <a:r>
              <a:rPr lang="en-US" dirty="0"/>
              <a:t>Physiologic graph from a UPenn NeuroICU patient after cardiac arrest with paroxysmal sympathetic hyperactivity.  Episodes of tachycardia and hypertension associate with concurrent episodes of intracranial hypertension and cerebral hyperemia (thermodilution CBF  monitor-labelled as perfusion in the graph).  The thermodilution CBF monitor stops periodically to recalibrate, accounting for the periods with no data.  Time between each grey bar is 30 minutes.  CBF-cerebral blood </a:t>
            </a:r>
            <a:r>
              <a:rPr lang="en-US" dirty="0" smtClean="0"/>
              <a:t>flow; HR-heart rate; ABP-arterial blood pressure; ICP-intracranial pressure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209" y="124178"/>
            <a:ext cx="10141113" cy="4594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001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3776</TotalTime>
  <Words>90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Penn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Kofke, Andrew</dc:creator>
  <cp:lastModifiedBy>Kofke, Andrew</cp:lastModifiedBy>
  <cp:revision>2</cp:revision>
  <dcterms:created xsi:type="dcterms:W3CDTF">2019-01-12T02:43:42Z</dcterms:created>
  <dcterms:modified xsi:type="dcterms:W3CDTF">2019-01-14T17:40:03Z</dcterms:modified>
</cp:coreProperties>
</file>