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79" autoAdjust="0"/>
    <p:restoredTop sz="94660"/>
  </p:normalViewPr>
  <p:slideViewPr>
    <p:cSldViewPr snapToGrid="0">
      <p:cViewPr varScale="1">
        <p:scale>
          <a:sx n="85" d="100"/>
          <a:sy n="85" d="100"/>
        </p:scale>
        <p:origin x="942"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C3871656-7150-4284-9352-3A4AACA836DC}"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41324023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871656-7150-4284-9352-3A4AACA836DC}"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21400938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871656-7150-4284-9352-3A4AACA836DC}"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2418392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3871656-7150-4284-9352-3A4AACA836DC}"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3194263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C3871656-7150-4284-9352-3A4AACA836DC}" type="datetimeFigureOut">
              <a:rPr lang="en-US" smtClean="0"/>
              <a:t>1/24/2019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467539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C3871656-7150-4284-9352-3A4AACA836DC}"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20609186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C3871656-7150-4284-9352-3A4AACA836DC}" type="datetimeFigureOut">
              <a:rPr lang="en-US" smtClean="0"/>
              <a:t>1/24/2019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12386277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3871656-7150-4284-9352-3A4AACA836DC}" type="datetimeFigureOut">
              <a:rPr lang="en-US" smtClean="0"/>
              <a:t>1/24/2019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36062120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871656-7150-4284-9352-3A4AACA836DC}" type="datetimeFigureOut">
              <a:rPr lang="en-US" smtClean="0"/>
              <a:t>1/24/2019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4648956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871656-7150-4284-9352-3A4AACA836DC}"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2229740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C3871656-7150-4284-9352-3A4AACA836DC}" type="datetimeFigureOut">
              <a:rPr lang="en-US" smtClean="0"/>
              <a:t>1/24/2019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D1D70ED-2B7D-4932-934B-12CED4B2EA5B}" type="slidenum">
              <a:rPr lang="en-US" smtClean="0"/>
              <a:t>‹#›</a:t>
            </a:fld>
            <a:endParaRPr lang="en-US"/>
          </a:p>
        </p:txBody>
      </p:sp>
    </p:spTree>
    <p:extLst>
      <p:ext uri="{BB962C8B-B14F-4D97-AF65-F5344CB8AC3E}">
        <p14:creationId xmlns:p14="http://schemas.microsoft.com/office/powerpoint/2010/main" val="10964340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3871656-7150-4284-9352-3A4AACA836DC}" type="datetimeFigureOut">
              <a:rPr lang="en-US" smtClean="0"/>
              <a:t>1/24/2019</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D1D70ED-2B7D-4932-934B-12CED4B2EA5B}" type="slidenum">
              <a:rPr lang="en-US" smtClean="0"/>
              <a:t>‹#›</a:t>
            </a:fld>
            <a:endParaRPr lang="en-US"/>
          </a:p>
        </p:txBody>
      </p:sp>
    </p:spTree>
    <p:extLst>
      <p:ext uri="{BB962C8B-B14F-4D97-AF65-F5344CB8AC3E}">
        <p14:creationId xmlns:p14="http://schemas.microsoft.com/office/powerpoint/2010/main" val="412397329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80622" y="5202238"/>
            <a:ext cx="8715022" cy="1655762"/>
          </a:xfrm>
        </p:spPr>
        <p:txBody>
          <a:bodyPr>
            <a:normAutofit fontScale="70000" lnSpcReduction="20000"/>
          </a:bodyPr>
          <a:lstStyle/>
          <a:p>
            <a:pPr algn="l"/>
            <a:r>
              <a:rPr lang="en-US" b="1" dirty="0" smtClean="0"/>
              <a:t>SDC 8. </a:t>
            </a:r>
            <a:r>
              <a:rPr lang="en-US" u="sng" dirty="0" smtClean="0"/>
              <a:t>PaO</a:t>
            </a:r>
            <a:r>
              <a:rPr lang="en-US" u="sng" baseline="-25000" dirty="0" smtClean="0"/>
              <a:t>2</a:t>
            </a:r>
            <a:r>
              <a:rPr lang="en-US" u="sng" dirty="0" smtClean="0"/>
              <a:t> </a:t>
            </a:r>
            <a:r>
              <a:rPr lang="en-US" u="sng" dirty="0"/>
              <a:t>and PaCO</a:t>
            </a:r>
            <a:r>
              <a:rPr lang="en-US" u="sng" baseline="-25000" dirty="0"/>
              <a:t>2</a:t>
            </a:r>
            <a:r>
              <a:rPr lang="en-US" u="sng" dirty="0"/>
              <a:t> alter CBF.</a:t>
            </a:r>
            <a:r>
              <a:rPr lang="en-US" dirty="0"/>
              <a:t>  This figure approximates impact of PaO</a:t>
            </a:r>
            <a:r>
              <a:rPr lang="en-US" baseline="-25000" dirty="0"/>
              <a:t>2</a:t>
            </a:r>
            <a:r>
              <a:rPr lang="en-US" dirty="0"/>
              <a:t> and PaCO</a:t>
            </a:r>
            <a:r>
              <a:rPr lang="en-US" baseline="-25000" dirty="0"/>
              <a:t>2</a:t>
            </a:r>
            <a:r>
              <a:rPr lang="en-US" dirty="0"/>
              <a:t> (both </a:t>
            </a:r>
            <a:r>
              <a:rPr lang="en-US" dirty="0" smtClean="0"/>
              <a:t>in mmHg</a:t>
            </a:r>
            <a:r>
              <a:rPr lang="en-US" dirty="0"/>
              <a:t>) on </a:t>
            </a:r>
            <a:r>
              <a:rPr lang="en-US" dirty="0" smtClean="0"/>
              <a:t>% </a:t>
            </a:r>
            <a:r>
              <a:rPr lang="en-US" smtClean="0"/>
              <a:t>change in CBF</a:t>
            </a:r>
            <a:r>
              <a:rPr lang="en-US" dirty="0"/>
              <a:t>.  </a:t>
            </a:r>
            <a:r>
              <a:rPr lang="en-US" dirty="0" err="1"/>
              <a:t>Hyperoxia</a:t>
            </a:r>
            <a:r>
              <a:rPr lang="en-US" dirty="0"/>
              <a:t> modestly decreases CBF, whereas PaO</a:t>
            </a:r>
            <a:r>
              <a:rPr lang="en-US" baseline="-25000" dirty="0"/>
              <a:t>2</a:t>
            </a:r>
            <a:r>
              <a:rPr lang="en-US" dirty="0"/>
              <a:t>&lt;50mmHg associates with marked increases in CBF.  PaCO</a:t>
            </a:r>
            <a:r>
              <a:rPr lang="en-US" baseline="-25000" dirty="0"/>
              <a:t>2</a:t>
            </a:r>
            <a:r>
              <a:rPr lang="en-US" dirty="0"/>
              <a:t> on the other hand has a generally linear effect on CBF between about 20mmHg and 80mmHg, although this may be affected by accommodative mechanisms in chronic conditions.   Notably hypercapnia and hypoxemia can be expected to associate with increased cerebral blood volume which could exacerbate elevated intracranial pressure in a poorly compliant brain. CBF-cerebral blood flow</a:t>
            </a: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5726" y="0"/>
            <a:ext cx="7803072" cy="5202238"/>
          </a:xfrm>
          <a:prstGeom prst="rect">
            <a:avLst/>
          </a:prstGeom>
        </p:spPr>
      </p:pic>
    </p:spTree>
    <p:extLst>
      <p:ext uri="{BB962C8B-B14F-4D97-AF65-F5344CB8AC3E}">
        <p14:creationId xmlns:p14="http://schemas.microsoft.com/office/powerpoint/2010/main" val="395762710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3773</TotalTime>
  <Words>101</Words>
  <Application>Microsoft Office PowerPoint</Application>
  <PresentationFormat>On-screen Show (4:3)</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Company>Penn Medicine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Kofke, Andrew</dc:creator>
  <cp:lastModifiedBy>Kofke, Andrew</cp:lastModifiedBy>
  <cp:revision>4</cp:revision>
  <dcterms:created xsi:type="dcterms:W3CDTF">2019-01-12T02:48:53Z</dcterms:created>
  <dcterms:modified xsi:type="dcterms:W3CDTF">2019-01-25T02:10:08Z</dcterms:modified>
</cp:coreProperties>
</file>