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95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954" autoAdjust="0"/>
  </p:normalViewPr>
  <p:slideViewPr>
    <p:cSldViewPr snapToGrid="0">
      <p:cViewPr varScale="1">
        <p:scale>
          <a:sx n="74" d="100"/>
          <a:sy n="74" d="100"/>
        </p:scale>
        <p:origin x="164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9786" cy="498693"/>
          </a:xfrm>
          <a:prstGeom prst="rect">
            <a:avLst/>
          </a:prstGeom>
        </p:spPr>
        <p:txBody>
          <a:bodyPr vert="horz" lIns="95624" tIns="47814" rIns="95624" bIns="47814" rtlCol="0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44" y="3"/>
            <a:ext cx="2949786" cy="498693"/>
          </a:xfrm>
          <a:prstGeom prst="rect">
            <a:avLst/>
          </a:prstGeom>
        </p:spPr>
        <p:txBody>
          <a:bodyPr vert="horz" lIns="95624" tIns="47814" rIns="95624" bIns="47814" rtlCol="0"/>
          <a:lstStyle>
            <a:lvl1pPr algn="r">
              <a:defRPr sz="1300"/>
            </a:lvl1pPr>
          </a:lstStyle>
          <a:p>
            <a:fld id="{77AA9483-565E-46D9-A842-79CD4DF778D0}" type="datetimeFigureOut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40648"/>
            <a:ext cx="2949786" cy="498692"/>
          </a:xfrm>
          <a:prstGeom prst="rect">
            <a:avLst/>
          </a:prstGeom>
        </p:spPr>
        <p:txBody>
          <a:bodyPr vert="horz" lIns="95624" tIns="47814" rIns="95624" bIns="47814" rtlCol="0" anchor="b"/>
          <a:lstStyle>
            <a:lvl1pPr algn="l">
              <a:defRPr sz="13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44" y="9440648"/>
            <a:ext cx="2949786" cy="498692"/>
          </a:xfrm>
          <a:prstGeom prst="rect">
            <a:avLst/>
          </a:prstGeom>
        </p:spPr>
        <p:txBody>
          <a:bodyPr vert="horz" lIns="95624" tIns="47814" rIns="95624" bIns="47814" rtlCol="0" anchor="b"/>
          <a:lstStyle>
            <a:lvl1pPr algn="r">
              <a:defRPr sz="1300"/>
            </a:lvl1pPr>
          </a:lstStyle>
          <a:p>
            <a:fld id="{F33174FD-3531-4AD8-AF7A-64487AF244F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46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2949533" cy="497969"/>
          </a:xfrm>
          <a:prstGeom prst="rect">
            <a:avLst/>
          </a:prstGeom>
        </p:spPr>
        <p:txBody>
          <a:bodyPr vert="horz" lIns="88255" tIns="44127" rIns="88255" bIns="44127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146" y="6"/>
            <a:ext cx="2949532" cy="497969"/>
          </a:xfrm>
          <a:prstGeom prst="rect">
            <a:avLst/>
          </a:prstGeom>
        </p:spPr>
        <p:txBody>
          <a:bodyPr vert="horz" lIns="88255" tIns="44127" rIns="88255" bIns="44127" rtlCol="0"/>
          <a:lstStyle>
            <a:lvl1pPr algn="r">
              <a:defRPr sz="1200"/>
            </a:lvl1pPr>
          </a:lstStyle>
          <a:p>
            <a:fld id="{967D371C-0BC3-47E7-8070-1D8FD1977CE7}" type="datetimeFigureOut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55" tIns="44127" rIns="88255" bIns="44127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480" y="4783900"/>
            <a:ext cx="5445760" cy="3912834"/>
          </a:xfrm>
          <a:prstGeom prst="rect">
            <a:avLst/>
          </a:prstGeom>
        </p:spPr>
        <p:txBody>
          <a:bodyPr vert="horz" lIns="88255" tIns="44127" rIns="88255" bIns="4412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441374"/>
            <a:ext cx="2949533" cy="497969"/>
          </a:xfrm>
          <a:prstGeom prst="rect">
            <a:avLst/>
          </a:prstGeom>
        </p:spPr>
        <p:txBody>
          <a:bodyPr vert="horz" lIns="88255" tIns="44127" rIns="88255" bIns="44127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146" y="9441374"/>
            <a:ext cx="2949532" cy="497969"/>
          </a:xfrm>
          <a:prstGeom prst="rect">
            <a:avLst/>
          </a:prstGeom>
        </p:spPr>
        <p:txBody>
          <a:bodyPr vert="horz" lIns="88255" tIns="44127" rIns="88255" bIns="44127" rtlCol="0" anchor="b"/>
          <a:lstStyle>
            <a:lvl1pPr algn="r">
              <a:defRPr sz="1200"/>
            </a:lvl1pPr>
          </a:lstStyle>
          <a:p>
            <a:fld id="{8087B928-A29C-4023-B70B-14035D670E3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9519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34DCA-D378-4CBA-B2EB-93C479760CB0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163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CBA4-CF1C-4256-B860-9AA9E7FB8F04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407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0B85-B1A1-420B-8C58-5608326397E3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79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F2AD-7792-4694-8A8D-47038094A2F6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693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A5AA-51B3-4289-92E7-56B34844DC67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243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8A87-828D-49E8-A499-33D151351DDD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763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8CF2-512A-43F6-A490-B679F1114C95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832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7687B-7EE4-45EB-8EF6-70E0D13ADE99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672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E90B6-349F-44D5-A782-8BAC83707F4E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294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95BB9-420E-4F1B-9995-3D589F84EF36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81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4C5CE-5E4E-41FD-8680-1EA160B04991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22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DC1-41A9-4AF1-8DBE-785BCAA55A2A}" type="datetime1">
              <a:rPr kumimoji="1" lang="ja-JP" altLang="en-US" smtClean="0"/>
              <a:t>2019/9/30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91E06-C951-4ABD-B4AE-592C1CA408F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931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73695"/>
              </p:ext>
            </p:extLst>
          </p:nvPr>
        </p:nvGraphicFramePr>
        <p:xfrm>
          <a:off x="865240" y="1732381"/>
          <a:ext cx="6872745" cy="2216740"/>
        </p:xfrm>
        <a:graphic>
          <a:graphicData uri="http://schemas.openxmlformats.org/drawingml/2006/table">
            <a:tbl>
              <a:tblPr/>
              <a:tblGrid>
                <a:gridCol w="4521959"/>
                <a:gridCol w="906582"/>
                <a:gridCol w="1444204"/>
              </a:tblGrid>
              <a:tr h="3832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Feasibility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problem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Number (%)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66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Total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umber of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patients with feasibility problem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71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(16.2%)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66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  Blood access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failure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59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(13.5%)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66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  Venous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access difficulty</a:t>
                      </a: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(2.1%)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66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  Venous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pressure elevation</a:t>
                      </a: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(3.7%)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66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  Clot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formation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in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the apheresis lines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 (2.1%)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L="14820" marR="14820" marT="148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776744" y="1477506"/>
            <a:ext cx="79412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Feasibility problems observed in all patients who received the GMA therapy (n = 437)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76744" y="3913952"/>
            <a:ext cx="5904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GMA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granulocyte and monocyte adsorptive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apheresis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12941</TotalTime>
  <Words>84</Words>
  <Application>Microsoft Office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JIMRO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Kokuma Seiichiro（国馬 誠一郎）</dc:creator>
  <cp:lastModifiedBy>hosoi eiji（細井　栄治）</cp:lastModifiedBy>
  <cp:revision>1016</cp:revision>
  <cp:lastPrinted>2018-11-09T05:42:12Z</cp:lastPrinted>
  <dcterms:created xsi:type="dcterms:W3CDTF">2017-02-06T05:38:59Z</dcterms:created>
  <dcterms:modified xsi:type="dcterms:W3CDTF">2019-09-30T05:03:51Z</dcterms:modified>
</cp:coreProperties>
</file>