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0FE-62F5-440D-83C3-485CC274007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638A-552F-4385-A5A4-68CDC7967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881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0FE-62F5-440D-83C3-485CC274007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638A-552F-4385-A5A4-68CDC7967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21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0FE-62F5-440D-83C3-485CC274007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638A-552F-4385-A5A4-68CDC7967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7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0FE-62F5-440D-83C3-485CC274007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638A-552F-4385-A5A4-68CDC7967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370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0FE-62F5-440D-83C3-485CC274007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638A-552F-4385-A5A4-68CDC7967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76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0FE-62F5-440D-83C3-485CC274007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638A-552F-4385-A5A4-68CDC7967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732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0FE-62F5-440D-83C3-485CC274007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638A-552F-4385-A5A4-68CDC7967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06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0FE-62F5-440D-83C3-485CC274007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638A-552F-4385-A5A4-68CDC7967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699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0FE-62F5-440D-83C3-485CC274007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638A-552F-4385-A5A4-68CDC7967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940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0FE-62F5-440D-83C3-485CC274007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638A-552F-4385-A5A4-68CDC7967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630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0FE-62F5-440D-83C3-485CC274007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638A-552F-4385-A5A4-68CDC7967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42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C90FE-62F5-440D-83C3-485CC274007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7638A-552F-4385-A5A4-68CDC7967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5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84" y="0"/>
            <a:ext cx="6175230" cy="683000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026729" y="302763"/>
            <a:ext cx="39351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Supplementary </a:t>
            </a:r>
            <a:r>
              <a:rPr lang="en-US" dirty="0" smtClean="0"/>
              <a:t>Figure </a:t>
            </a:r>
            <a:r>
              <a:rPr lang="en-US" dirty="0"/>
              <a:t>1. Distributions of 15 amino acid concentrations in 249 soybean accessions.</a:t>
            </a:r>
          </a:p>
        </p:txBody>
      </p:sp>
    </p:spTree>
    <p:extLst>
      <p:ext uri="{BB962C8B-B14F-4D97-AF65-F5344CB8AC3E}">
        <p14:creationId xmlns:p14="http://schemas.microsoft.com/office/powerpoint/2010/main" val="2617068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849" y="0"/>
            <a:ext cx="6466262" cy="68022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41195" y="391527"/>
            <a:ext cx="4743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</a:t>
            </a:r>
            <a:r>
              <a:rPr lang="en-US" dirty="0" smtClean="0"/>
              <a:t>Figure </a:t>
            </a:r>
            <a:r>
              <a:rPr lang="en-US" dirty="0"/>
              <a:t>2. Manhattan plots of LOD for each SNP marker along 20 chromosomes based on GWAS of 15 amino acids.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53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545088" y="128646"/>
            <a:ext cx="10624372" cy="5959904"/>
            <a:chOff x="1551593" y="1773852"/>
            <a:chExt cx="8557893" cy="295684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0053" y="1782433"/>
              <a:ext cx="1689433" cy="93857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3629" y="3785945"/>
              <a:ext cx="1689433" cy="93857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6232" y="3792124"/>
              <a:ext cx="1689432" cy="93857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0052" y="2787278"/>
              <a:ext cx="1689433" cy="93857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2004" y="3768623"/>
              <a:ext cx="1689432" cy="93857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7103" y="3768624"/>
              <a:ext cx="1689432" cy="93857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6232" y="2787278"/>
              <a:ext cx="1689433" cy="93857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3629" y="2775377"/>
              <a:ext cx="1689432" cy="938573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2042" y="2787279"/>
              <a:ext cx="1689432" cy="93857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1593" y="2776261"/>
              <a:ext cx="1689433" cy="938574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7102" y="1783898"/>
              <a:ext cx="1689433" cy="93857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1676" y="1773852"/>
              <a:ext cx="1689433" cy="938574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3629" y="1786656"/>
              <a:ext cx="1689432" cy="938573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5581" y="1782433"/>
              <a:ext cx="1689431" cy="938573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420051" y="3785945"/>
              <a:ext cx="1689433" cy="931630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>
            <a:off x="457201" y="6147819"/>
            <a:ext cx="1090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r>
              <a:rPr lang="en-US" altLang="zh-CN" dirty="0" smtClean="0"/>
              <a:t>upplementary </a:t>
            </a:r>
            <a:r>
              <a:rPr lang="en-US" dirty="0" smtClean="0"/>
              <a:t>Fig</a:t>
            </a:r>
            <a:r>
              <a:rPr lang="en-US" dirty="0"/>
              <a:t>ure 3. The </a:t>
            </a:r>
            <a:r>
              <a:rPr lang="en-US" dirty="0" smtClean="0"/>
              <a:t>15 QQ plots for each of the 15 amino acids </a:t>
            </a:r>
            <a:r>
              <a:rPr lang="en-US" dirty="0"/>
              <a:t>between the expected LOD (-log(P-value)) value and the estimated LOD (log(P-value)) value </a:t>
            </a:r>
            <a:r>
              <a:rPr lang="en-US" dirty="0" smtClean="0"/>
              <a:t>based </a:t>
            </a:r>
            <a:r>
              <a:rPr lang="en-US" dirty="0"/>
              <a:t>on 23,279 </a:t>
            </a:r>
            <a:r>
              <a:rPr lang="en-US" dirty="0" smtClean="0"/>
              <a:t>SNPs.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38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2830</TotalTime>
  <Words>74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等线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Ainong Shi</dc:creator>
  <cp:lastModifiedBy>Ainong Shi</cp:lastModifiedBy>
  <cp:revision>27</cp:revision>
  <dcterms:created xsi:type="dcterms:W3CDTF">2018-05-12T23:48:25Z</dcterms:created>
  <dcterms:modified xsi:type="dcterms:W3CDTF">2019-11-12T16:24:07Z</dcterms:modified>
</cp:coreProperties>
</file>