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2" r:id="rId2"/>
  </p:sldIdLst>
  <p:sldSz cx="9144000" cy="6858000" type="screen4x3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80" autoAdjust="0"/>
    <p:restoredTop sz="92791" autoAdjust="0"/>
  </p:normalViewPr>
  <p:slideViewPr>
    <p:cSldViewPr>
      <p:cViewPr varScale="1">
        <p:scale>
          <a:sx n="117" d="100"/>
          <a:sy n="117" d="100"/>
        </p:scale>
        <p:origin x="-16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21582" cy="495348"/>
          </a:xfrm>
          <a:prstGeom prst="rect">
            <a:avLst/>
          </a:prstGeom>
        </p:spPr>
        <p:txBody>
          <a:bodyPr vert="horz" lIns="91414" tIns="45706" rIns="91414" bIns="4570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14" tIns="45706" rIns="91414" bIns="45706" rtlCol="0"/>
          <a:lstStyle>
            <a:lvl1pPr algn="r">
              <a:defRPr sz="1200"/>
            </a:lvl1pPr>
          </a:lstStyle>
          <a:p>
            <a:fld id="{A9AA63FC-A05E-428B-B976-FF78AC99CCAC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1233488"/>
            <a:ext cx="4440237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4" tIns="45706" rIns="91414" bIns="4570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1"/>
            <a:ext cx="5393690" cy="3887361"/>
          </a:xfrm>
          <a:prstGeom prst="rect">
            <a:avLst/>
          </a:prstGeom>
        </p:spPr>
        <p:txBody>
          <a:bodyPr vert="horz" lIns="91414" tIns="45706" rIns="91414" bIns="4570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377319"/>
            <a:ext cx="2921582" cy="495347"/>
          </a:xfrm>
          <a:prstGeom prst="rect">
            <a:avLst/>
          </a:prstGeom>
        </p:spPr>
        <p:txBody>
          <a:bodyPr vert="horz" lIns="91414" tIns="45706" rIns="91414" bIns="4570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1" y="9377319"/>
            <a:ext cx="2921582" cy="495347"/>
          </a:xfrm>
          <a:prstGeom prst="rect">
            <a:avLst/>
          </a:prstGeom>
        </p:spPr>
        <p:txBody>
          <a:bodyPr vert="horz" lIns="91414" tIns="45706" rIns="91414" bIns="45706" rtlCol="0" anchor="b"/>
          <a:lstStyle>
            <a:lvl1pPr algn="r">
              <a:defRPr sz="1200"/>
            </a:lvl1pPr>
          </a:lstStyle>
          <a:p>
            <a:fld id="{61E1D6D5-554B-4C80-83C5-D1FA752FB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643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549" y="2049060"/>
            <a:ext cx="349567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1259632" y="4797152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Supporting Fig. S1 Structural formula of </a:t>
            </a:r>
            <a:r>
              <a:rPr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polypyrrole</a:t>
            </a: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275856" y="4005064"/>
            <a:ext cx="2952328" cy="3871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2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8496</TotalTime>
  <Words>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Company>FJ-USER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片岡清子</dc:creator>
  <cp:lastModifiedBy>Guna Sankar</cp:lastModifiedBy>
  <cp:revision>215</cp:revision>
  <cp:lastPrinted>2018-04-13T06:44:23Z</cp:lastPrinted>
  <dcterms:created xsi:type="dcterms:W3CDTF">2016-06-03T10:32:30Z</dcterms:created>
  <dcterms:modified xsi:type="dcterms:W3CDTF">2019-11-14T11:23:52Z</dcterms:modified>
</cp:coreProperties>
</file>