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sldIdLst>
    <p:sldId id="258" r:id="rId3"/>
    <p:sldId id="259" r:id="rId4"/>
    <p:sldId id="269" r:id="rId5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112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jima\Desktop\&#12510;&#12454;&#12473;&#35352;&#37682;180307&#35352;&#20837;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jima\Desktop\&#12510;&#12454;&#12473;&#35352;&#37682;180307&#35352;&#20837;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jima\Desktop\&#12510;&#12454;&#12473;&#35352;&#37682;180307&#35352;&#20837;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jima\Desktop\&#12510;&#12454;&#12473;&#35352;&#37682;180307&#35352;&#20837;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jima\Desktop\&#12510;&#12454;&#12473;&#35352;&#37682;180307&#35352;&#20837;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jima\Desktop\&#12510;&#12454;&#12473;&#35352;&#37682;180307&#35352;&#20837;.xlsx" TargetMode="External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b="0"/>
            </a:pPr>
            <a:r>
              <a:rPr lang="en-US" sz="1200" b="0"/>
              <a:t>Mie/41/2002</a:t>
            </a:r>
            <a:endParaRPr lang="ja-JP" sz="1200" b="0"/>
          </a:p>
        </c:rich>
      </c:tx>
      <c:layout>
        <c:manualLayout>
          <c:xMode val="edge"/>
          <c:yMode val="edge"/>
          <c:x val="0.33585620830566254"/>
          <c:y val="0.13061788787922823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Sheet3!$B$3</c:f>
              <c:strCache>
                <c:ptCount val="1"/>
                <c:pt idx="0">
                  <c:v>1</c:v>
                </c:pt>
              </c:strCache>
            </c:strRef>
          </c:tx>
          <c:cat>
            <c:numRef>
              <c:f>Sheet3!$C$2:$S$2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Sheet3!$C$3:$S$3</c:f>
              <c:numCache>
                <c:formatCode>General</c:formatCode>
                <c:ptCount val="17"/>
                <c:pt idx="0">
                  <c:v>100</c:v>
                </c:pt>
                <c:pt idx="1">
                  <c:v>111.11111111111111</c:v>
                </c:pt>
                <c:pt idx="2">
                  <c:v>120.91503267973856</c:v>
                </c:pt>
                <c:pt idx="3">
                  <c:v>132.6797385620915</c:v>
                </c:pt>
                <c:pt idx="4">
                  <c:v>143.13725490196077</c:v>
                </c:pt>
                <c:pt idx="5">
                  <c:v>152.94117647058823</c:v>
                </c:pt>
                <c:pt idx="6">
                  <c:v>163.3986928104575</c:v>
                </c:pt>
                <c:pt idx="7">
                  <c:v>169.28104575163397</c:v>
                </c:pt>
                <c:pt idx="8">
                  <c:v>176.47058823529412</c:v>
                </c:pt>
                <c:pt idx="9">
                  <c:v>186.27450980392155</c:v>
                </c:pt>
                <c:pt idx="10">
                  <c:v>189.5424836601307</c:v>
                </c:pt>
                <c:pt idx="11">
                  <c:v>186.92810457516339</c:v>
                </c:pt>
                <c:pt idx="12">
                  <c:v>192.81045751633985</c:v>
                </c:pt>
                <c:pt idx="13">
                  <c:v>197.38562091503266</c:v>
                </c:pt>
                <c:pt idx="14">
                  <c:v>197.38562091503266</c:v>
                </c:pt>
                <c:pt idx="15">
                  <c:v>193.46405228758169</c:v>
                </c:pt>
                <c:pt idx="16">
                  <c:v>203.26797385620915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CFB-44B5-84EB-59E029FA5240}"/>
            </c:ext>
          </c:extLst>
        </c:ser>
        <c:ser>
          <c:idx val="1"/>
          <c:order val="1"/>
          <c:tx>
            <c:strRef>
              <c:f>Sheet3!$B$4</c:f>
              <c:strCache>
                <c:ptCount val="1"/>
                <c:pt idx="0">
                  <c:v>2</c:v>
                </c:pt>
              </c:strCache>
            </c:strRef>
          </c:tx>
          <c:cat>
            <c:numRef>
              <c:f>Sheet3!$C$2:$S$2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Sheet3!$C$4:$S$4</c:f>
              <c:numCache>
                <c:formatCode>General</c:formatCode>
                <c:ptCount val="17"/>
                <c:pt idx="0">
                  <c:v>100</c:v>
                </c:pt>
                <c:pt idx="1">
                  <c:v>109.55414012738854</c:v>
                </c:pt>
                <c:pt idx="2">
                  <c:v>125.47770700636943</c:v>
                </c:pt>
                <c:pt idx="3">
                  <c:v>133.7579617834395</c:v>
                </c:pt>
                <c:pt idx="4">
                  <c:v>143.31210191082803</c:v>
                </c:pt>
                <c:pt idx="5">
                  <c:v>154.14012738853503</c:v>
                </c:pt>
                <c:pt idx="6">
                  <c:v>163.69426751592357</c:v>
                </c:pt>
                <c:pt idx="7">
                  <c:v>171.97452229299364</c:v>
                </c:pt>
                <c:pt idx="8">
                  <c:v>170.70063694267517</c:v>
                </c:pt>
                <c:pt idx="9">
                  <c:v>172.61146496815286</c:v>
                </c:pt>
                <c:pt idx="10">
                  <c:v>180.89171974522293</c:v>
                </c:pt>
                <c:pt idx="11">
                  <c:v>187.26114649681529</c:v>
                </c:pt>
                <c:pt idx="12">
                  <c:v>193.63057324840764</c:v>
                </c:pt>
                <c:pt idx="13">
                  <c:v>192.35668789808918</c:v>
                </c:pt>
                <c:pt idx="14">
                  <c:v>194.90445859872614</c:v>
                </c:pt>
                <c:pt idx="15">
                  <c:v>201.91082802547774</c:v>
                </c:pt>
                <c:pt idx="16">
                  <c:v>210.82802547770703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CFB-44B5-84EB-59E029FA5240}"/>
            </c:ext>
          </c:extLst>
        </c:ser>
        <c:ser>
          <c:idx val="2"/>
          <c:order val="2"/>
          <c:tx>
            <c:strRef>
              <c:f>Sheet3!$B$5</c:f>
              <c:strCache>
                <c:ptCount val="1"/>
                <c:pt idx="0">
                  <c:v>3</c:v>
                </c:pt>
              </c:strCache>
            </c:strRef>
          </c:tx>
          <c:cat>
            <c:numRef>
              <c:f>Sheet3!$C$2:$S$2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Sheet3!$C$5:$S$5</c:f>
              <c:numCache>
                <c:formatCode>General</c:formatCode>
                <c:ptCount val="17"/>
                <c:pt idx="0">
                  <c:v>100</c:v>
                </c:pt>
                <c:pt idx="1">
                  <c:v>105.40540540540539</c:v>
                </c:pt>
                <c:pt idx="2">
                  <c:v>120.27027027027026</c:v>
                </c:pt>
                <c:pt idx="3">
                  <c:v>131.75675675675674</c:v>
                </c:pt>
                <c:pt idx="4">
                  <c:v>141.89189189189187</c:v>
                </c:pt>
                <c:pt idx="5">
                  <c:v>153.37837837837839</c:v>
                </c:pt>
                <c:pt idx="6">
                  <c:v>163.51351351351352</c:v>
                </c:pt>
                <c:pt idx="7">
                  <c:v>179.05405405405403</c:v>
                </c:pt>
                <c:pt idx="8">
                  <c:v>181.08108108108107</c:v>
                </c:pt>
                <c:pt idx="9">
                  <c:v>177.70270270270271</c:v>
                </c:pt>
                <c:pt idx="10">
                  <c:v>177.02702702702703</c:v>
                </c:pt>
                <c:pt idx="11">
                  <c:v>182.43243243243242</c:v>
                </c:pt>
                <c:pt idx="12">
                  <c:v>187.16216216216216</c:v>
                </c:pt>
                <c:pt idx="13">
                  <c:v>185.1351351351351</c:v>
                </c:pt>
                <c:pt idx="14">
                  <c:v>185.81081081081081</c:v>
                </c:pt>
                <c:pt idx="15">
                  <c:v>188.51351351351349</c:v>
                </c:pt>
                <c:pt idx="16">
                  <c:v>192.56756756756758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CFB-44B5-84EB-59E029FA5240}"/>
            </c:ext>
          </c:extLst>
        </c:ser>
        <c:ser>
          <c:idx val="3"/>
          <c:order val="3"/>
          <c:tx>
            <c:strRef>
              <c:f>Sheet3!$B$6</c:f>
              <c:strCache>
                <c:ptCount val="1"/>
                <c:pt idx="0">
                  <c:v>4</c:v>
                </c:pt>
              </c:strCache>
            </c:strRef>
          </c:tx>
          <c:cat>
            <c:numRef>
              <c:f>Sheet3!$C$2:$S$2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Sheet3!$C$6:$S$6</c:f>
              <c:numCache>
                <c:formatCode>General</c:formatCode>
                <c:ptCount val="17"/>
                <c:pt idx="0">
                  <c:v>100</c:v>
                </c:pt>
                <c:pt idx="1">
                  <c:v>115.49295774647888</c:v>
                </c:pt>
                <c:pt idx="2">
                  <c:v>122.53521126760563</c:v>
                </c:pt>
                <c:pt idx="3">
                  <c:v>130.98591549295776</c:v>
                </c:pt>
                <c:pt idx="4">
                  <c:v>140.14084507042253</c:v>
                </c:pt>
                <c:pt idx="5">
                  <c:v>148.59154929577468</c:v>
                </c:pt>
                <c:pt idx="6">
                  <c:v>154.92957746478874</c:v>
                </c:pt>
                <c:pt idx="7">
                  <c:v>154.22535211267606</c:v>
                </c:pt>
                <c:pt idx="8">
                  <c:v>157.04225352112678</c:v>
                </c:pt>
                <c:pt idx="9">
                  <c:v>161.97183098591549</c:v>
                </c:pt>
                <c:pt idx="10">
                  <c:v>167.60563380281693</c:v>
                </c:pt>
                <c:pt idx="11">
                  <c:v>172.53521126760566</c:v>
                </c:pt>
                <c:pt idx="12">
                  <c:v>178.16901408450704</c:v>
                </c:pt>
                <c:pt idx="13">
                  <c:v>183.80281690140848</c:v>
                </c:pt>
                <c:pt idx="14">
                  <c:v>184.50704225352112</c:v>
                </c:pt>
                <c:pt idx="15">
                  <c:v>181.69014084507046</c:v>
                </c:pt>
                <c:pt idx="16">
                  <c:v>191.5492957746479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7CFB-44B5-84EB-59E029FA5240}"/>
            </c:ext>
          </c:extLst>
        </c:ser>
        <c:ser>
          <c:idx val="4"/>
          <c:order val="4"/>
          <c:tx>
            <c:strRef>
              <c:f>Sheet3!$B$7</c:f>
              <c:strCache>
                <c:ptCount val="1"/>
                <c:pt idx="0">
                  <c:v>5</c:v>
                </c:pt>
              </c:strCache>
            </c:strRef>
          </c:tx>
          <c:cat>
            <c:numRef>
              <c:f>Sheet3!$C$2:$S$2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Sheet3!$C$7:$S$7</c:f>
              <c:numCache>
                <c:formatCode>General</c:formatCode>
                <c:ptCount val="17"/>
                <c:pt idx="0">
                  <c:v>100</c:v>
                </c:pt>
                <c:pt idx="1">
                  <c:v>112.24489795918369</c:v>
                </c:pt>
                <c:pt idx="2">
                  <c:v>123.80952380952381</c:v>
                </c:pt>
                <c:pt idx="3">
                  <c:v>133.33333333333334</c:v>
                </c:pt>
                <c:pt idx="4">
                  <c:v>143.53741496598641</c:v>
                </c:pt>
                <c:pt idx="5">
                  <c:v>151.02040816326533</c:v>
                </c:pt>
                <c:pt idx="6">
                  <c:v>161.9047619047619</c:v>
                </c:pt>
                <c:pt idx="7">
                  <c:v>149.65986394557825</c:v>
                </c:pt>
                <c:pt idx="8">
                  <c:v>148.97959183673467</c:v>
                </c:pt>
                <c:pt idx="9">
                  <c:v>148.97959183673467</c:v>
                </c:pt>
                <c:pt idx="10">
                  <c:v>148.97959183673467</c:v>
                </c:pt>
                <c:pt idx="11">
                  <c:v>156.46258503401361</c:v>
                </c:pt>
                <c:pt idx="12">
                  <c:v>161.9047619047619</c:v>
                </c:pt>
                <c:pt idx="13">
                  <c:v>172.10884353741497</c:v>
                </c:pt>
                <c:pt idx="14">
                  <c:v>184.35374149659867</c:v>
                </c:pt>
                <c:pt idx="15">
                  <c:v>185.71428571428572</c:v>
                </c:pt>
                <c:pt idx="16">
                  <c:v>194.55782312925172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7CFB-44B5-84EB-59E029FA5240}"/>
            </c:ext>
          </c:extLst>
        </c:ser>
        <c:ser>
          <c:idx val="5"/>
          <c:order val="5"/>
          <c:tx>
            <c:strRef>
              <c:f>Sheet3!$B$8</c:f>
              <c:strCache>
                <c:ptCount val="1"/>
                <c:pt idx="0">
                  <c:v>6</c:v>
                </c:pt>
              </c:strCache>
            </c:strRef>
          </c:tx>
          <c:cat>
            <c:numRef>
              <c:f>Sheet3!$C$2:$S$2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Sheet3!$C$8:$S$8</c:f>
              <c:numCache>
                <c:formatCode>General</c:formatCode>
                <c:ptCount val="17"/>
                <c:pt idx="0">
                  <c:v>100</c:v>
                </c:pt>
                <c:pt idx="1">
                  <c:v>108.9655172413793</c:v>
                </c:pt>
                <c:pt idx="2">
                  <c:v>122.06896551724138</c:v>
                </c:pt>
                <c:pt idx="3">
                  <c:v>131.0344827586207</c:v>
                </c:pt>
                <c:pt idx="4">
                  <c:v>137.24137931034483</c:v>
                </c:pt>
                <c:pt idx="5">
                  <c:v>148.27586206896552</c:v>
                </c:pt>
                <c:pt idx="6">
                  <c:v>159.31034482758622</c:v>
                </c:pt>
                <c:pt idx="7">
                  <c:v>164.13793103448276</c:v>
                </c:pt>
                <c:pt idx="8">
                  <c:v>175.17241379310343</c:v>
                </c:pt>
                <c:pt idx="9">
                  <c:v>186.20689655172413</c:v>
                </c:pt>
                <c:pt idx="10">
                  <c:v>186.89655172413794</c:v>
                </c:pt>
                <c:pt idx="11">
                  <c:v>182.75862068965517</c:v>
                </c:pt>
                <c:pt idx="12">
                  <c:v>182.75862068965517</c:v>
                </c:pt>
                <c:pt idx="13">
                  <c:v>193.10344827586206</c:v>
                </c:pt>
                <c:pt idx="14">
                  <c:v>193.10344827586206</c:v>
                </c:pt>
                <c:pt idx="15">
                  <c:v>188.9655172413793</c:v>
                </c:pt>
                <c:pt idx="16">
                  <c:v>195.44827586206895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7CFB-44B5-84EB-59E029FA5240}"/>
            </c:ext>
          </c:extLst>
        </c:ser>
        <c:ser>
          <c:idx val="6"/>
          <c:order val="6"/>
          <c:tx>
            <c:strRef>
              <c:f>Sheet3!$B$9</c:f>
              <c:strCache>
                <c:ptCount val="1"/>
                <c:pt idx="0">
                  <c:v>7</c:v>
                </c:pt>
              </c:strCache>
            </c:strRef>
          </c:tx>
          <c:cat>
            <c:numRef>
              <c:f>Sheet3!$C$2:$S$2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Sheet3!$C$9:$S$9</c:f>
              <c:numCache>
                <c:formatCode>General</c:formatCode>
                <c:ptCount val="17"/>
                <c:pt idx="0">
                  <c:v>100</c:v>
                </c:pt>
                <c:pt idx="1">
                  <c:v>112.14285714285714</c:v>
                </c:pt>
                <c:pt idx="2">
                  <c:v>120.71428571428571</c:v>
                </c:pt>
                <c:pt idx="3">
                  <c:v>128.57142857142858</c:v>
                </c:pt>
                <c:pt idx="4">
                  <c:v>137.14285714285714</c:v>
                </c:pt>
                <c:pt idx="5">
                  <c:v>145.71428571428569</c:v>
                </c:pt>
                <c:pt idx="6">
                  <c:v>156.42857142857142</c:v>
                </c:pt>
                <c:pt idx="7">
                  <c:v>164.28571428571428</c:v>
                </c:pt>
                <c:pt idx="8">
                  <c:v>171.42857142857142</c:v>
                </c:pt>
                <c:pt idx="9">
                  <c:v>175</c:v>
                </c:pt>
                <c:pt idx="10">
                  <c:v>177.85714285714283</c:v>
                </c:pt>
                <c:pt idx="11">
                  <c:v>182.14285714285714</c:v>
                </c:pt>
                <c:pt idx="12">
                  <c:v>190.71428571428569</c:v>
                </c:pt>
                <c:pt idx="13">
                  <c:v>197.85714285714283</c:v>
                </c:pt>
                <c:pt idx="14">
                  <c:v>197.14285714285717</c:v>
                </c:pt>
                <c:pt idx="15">
                  <c:v>194.28571428571428</c:v>
                </c:pt>
                <c:pt idx="16">
                  <c:v>203.57142857142856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7CFB-44B5-84EB-59E029FA5240}"/>
            </c:ext>
          </c:extLst>
        </c:ser>
        <c:ser>
          <c:idx val="7"/>
          <c:order val="7"/>
          <c:tx>
            <c:strRef>
              <c:f>Sheet3!$B$10</c:f>
              <c:strCache>
                <c:ptCount val="1"/>
                <c:pt idx="0">
                  <c:v>8</c:v>
                </c:pt>
              </c:strCache>
            </c:strRef>
          </c:tx>
          <c:cat>
            <c:numRef>
              <c:f>Sheet3!$C$2:$S$2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Sheet3!$C$10:$S$10</c:f>
              <c:numCache>
                <c:formatCode>General</c:formatCode>
                <c:ptCount val="17"/>
                <c:pt idx="0">
                  <c:v>100</c:v>
                </c:pt>
                <c:pt idx="1">
                  <c:v>109.92907801418438</c:v>
                </c:pt>
                <c:pt idx="2">
                  <c:v>123.40425531914893</c:v>
                </c:pt>
                <c:pt idx="3">
                  <c:v>134.04255319148933</c:v>
                </c:pt>
                <c:pt idx="4">
                  <c:v>141.84397163120568</c:v>
                </c:pt>
                <c:pt idx="5">
                  <c:v>152.48226950354612</c:v>
                </c:pt>
                <c:pt idx="6">
                  <c:v>163.82978723404256</c:v>
                </c:pt>
                <c:pt idx="7">
                  <c:v>168.79432624113474</c:v>
                </c:pt>
                <c:pt idx="8">
                  <c:v>174.468085106383</c:v>
                </c:pt>
                <c:pt idx="9">
                  <c:v>173.75886524822695</c:v>
                </c:pt>
                <c:pt idx="10">
                  <c:v>179.43262411347519</c:v>
                </c:pt>
                <c:pt idx="11">
                  <c:v>187.94326241134752</c:v>
                </c:pt>
                <c:pt idx="12">
                  <c:v>191.48936170212767</c:v>
                </c:pt>
                <c:pt idx="13">
                  <c:v>190.0709219858156</c:v>
                </c:pt>
                <c:pt idx="14">
                  <c:v>185.10638297872342</c:v>
                </c:pt>
                <c:pt idx="15">
                  <c:v>191.48936170212767</c:v>
                </c:pt>
                <c:pt idx="16">
                  <c:v>192.19858156028371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7CFB-44B5-84EB-59E029FA52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0014592"/>
        <c:axId val="380016128"/>
      </c:lineChart>
      <c:catAx>
        <c:axId val="380014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80016128"/>
        <c:crosses val="autoZero"/>
        <c:auto val="1"/>
        <c:lblAlgn val="ctr"/>
        <c:lblOffset val="100"/>
        <c:noMultiLvlLbl val="0"/>
      </c:catAx>
      <c:valAx>
        <c:axId val="3800161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800145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b="0"/>
            </a:pPr>
            <a:r>
              <a:rPr lang="en-US" sz="1200" b="0"/>
              <a:t>Muar</a:t>
            </a:r>
            <a:endParaRPr lang="ja-JP" sz="1200" b="0"/>
          </a:p>
        </c:rich>
      </c:tx>
      <c:layout>
        <c:manualLayout>
          <c:xMode val="edge"/>
          <c:yMode val="edge"/>
          <c:x val="0.45846136878710181"/>
          <c:y val="0.12666621959254026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Sheet3!$B$14</c:f>
              <c:strCache>
                <c:ptCount val="1"/>
                <c:pt idx="0">
                  <c:v>1</c:v>
                </c:pt>
              </c:strCache>
            </c:strRef>
          </c:tx>
          <c:cat>
            <c:numRef>
              <c:f>Sheet3!$C$13:$S$13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Sheet3!$C$14:$S$14</c:f>
              <c:numCache>
                <c:formatCode>General</c:formatCode>
                <c:ptCount val="17"/>
                <c:pt idx="0">
                  <c:v>100</c:v>
                </c:pt>
                <c:pt idx="1">
                  <c:v>113.51351351351352</c:v>
                </c:pt>
                <c:pt idx="2">
                  <c:v>125</c:v>
                </c:pt>
                <c:pt idx="3">
                  <c:v>133.1081081081081</c:v>
                </c:pt>
                <c:pt idx="4">
                  <c:v>145.94594594594594</c:v>
                </c:pt>
                <c:pt idx="5">
                  <c:v>152.70270270270271</c:v>
                </c:pt>
                <c:pt idx="6">
                  <c:v>146.62162162162161</c:v>
                </c:pt>
                <c:pt idx="7">
                  <c:v>123.64864864864865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9AF-4976-A1EA-A38BB6DDD9AD}"/>
            </c:ext>
          </c:extLst>
        </c:ser>
        <c:ser>
          <c:idx val="1"/>
          <c:order val="1"/>
          <c:tx>
            <c:strRef>
              <c:f>Sheet3!$B$15</c:f>
              <c:strCache>
                <c:ptCount val="1"/>
                <c:pt idx="0">
                  <c:v>2</c:v>
                </c:pt>
              </c:strCache>
            </c:strRef>
          </c:tx>
          <c:cat>
            <c:numRef>
              <c:f>Sheet3!$C$13:$S$13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Sheet3!$C$15:$S$15</c:f>
              <c:numCache>
                <c:formatCode>General</c:formatCode>
                <c:ptCount val="17"/>
                <c:pt idx="0">
                  <c:v>100</c:v>
                </c:pt>
                <c:pt idx="1">
                  <c:v>111.46496815286623</c:v>
                </c:pt>
                <c:pt idx="2">
                  <c:v>121.65605095541403</c:v>
                </c:pt>
                <c:pt idx="3">
                  <c:v>129.93630573248407</c:v>
                </c:pt>
                <c:pt idx="4">
                  <c:v>142.03821656050957</c:v>
                </c:pt>
                <c:pt idx="5">
                  <c:v>147.13375796178346</c:v>
                </c:pt>
                <c:pt idx="6">
                  <c:v>157.32484076433121</c:v>
                </c:pt>
                <c:pt idx="7">
                  <c:v>130.57324840764332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9AF-4976-A1EA-A38BB6DDD9AD}"/>
            </c:ext>
          </c:extLst>
        </c:ser>
        <c:ser>
          <c:idx val="2"/>
          <c:order val="2"/>
          <c:tx>
            <c:strRef>
              <c:f>Sheet3!$B$16</c:f>
              <c:strCache>
                <c:ptCount val="1"/>
                <c:pt idx="0">
                  <c:v>3</c:v>
                </c:pt>
              </c:strCache>
            </c:strRef>
          </c:tx>
          <c:cat>
            <c:numRef>
              <c:f>Sheet3!$C$13:$S$13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Sheet3!$C$16:$S$16</c:f>
              <c:numCache>
                <c:formatCode>General</c:formatCode>
                <c:ptCount val="17"/>
                <c:pt idx="0">
                  <c:v>100</c:v>
                </c:pt>
                <c:pt idx="1">
                  <c:v>114.78873239436621</c:v>
                </c:pt>
                <c:pt idx="2">
                  <c:v>126.7605633802817</c:v>
                </c:pt>
                <c:pt idx="3">
                  <c:v>134.50704225352115</c:v>
                </c:pt>
                <c:pt idx="4">
                  <c:v>147.88732394366198</c:v>
                </c:pt>
                <c:pt idx="5">
                  <c:v>152.81690140845069</c:v>
                </c:pt>
                <c:pt idx="6">
                  <c:v>139.43661971830988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9AF-4976-A1EA-A38BB6DDD9AD}"/>
            </c:ext>
          </c:extLst>
        </c:ser>
        <c:ser>
          <c:idx val="3"/>
          <c:order val="3"/>
          <c:tx>
            <c:strRef>
              <c:f>Sheet3!$B$17</c:f>
              <c:strCache>
                <c:ptCount val="1"/>
                <c:pt idx="0">
                  <c:v>4</c:v>
                </c:pt>
              </c:strCache>
            </c:strRef>
          </c:tx>
          <c:cat>
            <c:numRef>
              <c:f>Sheet3!$C$13:$S$13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Sheet3!$C$17:$S$17</c:f>
              <c:numCache>
                <c:formatCode>General</c:formatCode>
                <c:ptCount val="17"/>
                <c:pt idx="0">
                  <c:v>100</c:v>
                </c:pt>
                <c:pt idx="1">
                  <c:v>111.11111111111111</c:v>
                </c:pt>
                <c:pt idx="2">
                  <c:v>122.91666666666666</c:v>
                </c:pt>
                <c:pt idx="3">
                  <c:v>131.24999999999997</c:v>
                </c:pt>
                <c:pt idx="4">
                  <c:v>138.19444444444443</c:v>
                </c:pt>
                <c:pt idx="5">
                  <c:v>150</c:v>
                </c:pt>
                <c:pt idx="6">
                  <c:v>154.86111111111111</c:v>
                </c:pt>
                <c:pt idx="7">
                  <c:v>138.88888888888889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E9AF-4976-A1EA-A38BB6DDD9AD}"/>
            </c:ext>
          </c:extLst>
        </c:ser>
        <c:ser>
          <c:idx val="4"/>
          <c:order val="4"/>
          <c:tx>
            <c:strRef>
              <c:f>Sheet3!$B$18</c:f>
              <c:strCache>
                <c:ptCount val="1"/>
                <c:pt idx="0">
                  <c:v>5</c:v>
                </c:pt>
              </c:strCache>
            </c:strRef>
          </c:tx>
          <c:cat>
            <c:numRef>
              <c:f>Sheet3!$C$13:$S$13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Sheet3!$C$18:$S$18</c:f>
              <c:numCache>
                <c:formatCode>General</c:formatCode>
                <c:ptCount val="17"/>
                <c:pt idx="0">
                  <c:v>100</c:v>
                </c:pt>
                <c:pt idx="1">
                  <c:v>110.34482758620689</c:v>
                </c:pt>
                <c:pt idx="2">
                  <c:v>122.75862068965517</c:v>
                </c:pt>
                <c:pt idx="3">
                  <c:v>133.10344827586206</c:v>
                </c:pt>
                <c:pt idx="4">
                  <c:v>143.44827586206895</c:v>
                </c:pt>
                <c:pt idx="5">
                  <c:v>152.41379310344828</c:v>
                </c:pt>
                <c:pt idx="6">
                  <c:v>155.17241379310346</c:v>
                </c:pt>
                <c:pt idx="7">
                  <c:v>140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E9AF-4976-A1EA-A38BB6DDD9AD}"/>
            </c:ext>
          </c:extLst>
        </c:ser>
        <c:ser>
          <c:idx val="5"/>
          <c:order val="5"/>
          <c:tx>
            <c:strRef>
              <c:f>Sheet3!$B$19</c:f>
              <c:strCache>
                <c:ptCount val="1"/>
                <c:pt idx="0">
                  <c:v>6</c:v>
                </c:pt>
              </c:strCache>
            </c:strRef>
          </c:tx>
          <c:cat>
            <c:numRef>
              <c:f>Sheet3!$C$13:$S$13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Sheet3!$C$19:$S$19</c:f>
              <c:numCache>
                <c:formatCode>General</c:formatCode>
                <c:ptCount val="17"/>
                <c:pt idx="0">
                  <c:v>100</c:v>
                </c:pt>
                <c:pt idx="1">
                  <c:v>111.9718309859155</c:v>
                </c:pt>
                <c:pt idx="2">
                  <c:v>124.64788732394368</c:v>
                </c:pt>
                <c:pt idx="3">
                  <c:v>135.21126760563379</c:v>
                </c:pt>
                <c:pt idx="4">
                  <c:v>142.95774647887325</c:v>
                </c:pt>
                <c:pt idx="5">
                  <c:v>152.81690140845069</c:v>
                </c:pt>
                <c:pt idx="6">
                  <c:v>160.56338028169014</c:v>
                </c:pt>
                <c:pt idx="7">
                  <c:v>139.43661971830988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E9AF-4976-A1EA-A38BB6DDD9AD}"/>
            </c:ext>
          </c:extLst>
        </c:ser>
        <c:ser>
          <c:idx val="6"/>
          <c:order val="6"/>
          <c:tx>
            <c:strRef>
              <c:f>Sheet3!$B$20</c:f>
              <c:strCache>
                <c:ptCount val="1"/>
                <c:pt idx="0">
                  <c:v>7</c:v>
                </c:pt>
              </c:strCache>
            </c:strRef>
          </c:tx>
          <c:cat>
            <c:numRef>
              <c:f>Sheet3!$C$13:$S$13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Sheet3!$C$20:$S$20</c:f>
              <c:numCache>
                <c:formatCode>General</c:formatCode>
                <c:ptCount val="17"/>
                <c:pt idx="0">
                  <c:v>100</c:v>
                </c:pt>
                <c:pt idx="1">
                  <c:v>114.86486486486487</c:v>
                </c:pt>
                <c:pt idx="2">
                  <c:v>120.94594594594592</c:v>
                </c:pt>
                <c:pt idx="3">
                  <c:v>133.78378378378378</c:v>
                </c:pt>
                <c:pt idx="4">
                  <c:v>144.59459459459458</c:v>
                </c:pt>
                <c:pt idx="5">
                  <c:v>153.37837837837839</c:v>
                </c:pt>
                <c:pt idx="6">
                  <c:v>150.67567567567568</c:v>
                </c:pt>
                <c:pt idx="7">
                  <c:v>123.64864864864865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E9AF-4976-A1EA-A38BB6DDD9AD}"/>
            </c:ext>
          </c:extLst>
        </c:ser>
        <c:ser>
          <c:idx val="7"/>
          <c:order val="7"/>
          <c:tx>
            <c:strRef>
              <c:f>Sheet3!$B$21</c:f>
              <c:strCache>
                <c:ptCount val="1"/>
                <c:pt idx="0">
                  <c:v>8</c:v>
                </c:pt>
              </c:strCache>
            </c:strRef>
          </c:tx>
          <c:cat>
            <c:numRef>
              <c:f>Sheet3!$C$13:$S$13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Sheet3!$C$21:$S$21</c:f>
              <c:numCache>
                <c:formatCode>General</c:formatCode>
                <c:ptCount val="17"/>
                <c:pt idx="0">
                  <c:v>100</c:v>
                </c:pt>
                <c:pt idx="1">
                  <c:v>113.1578947368421</c:v>
                </c:pt>
                <c:pt idx="2">
                  <c:v>124.3421052631579</c:v>
                </c:pt>
                <c:pt idx="3">
                  <c:v>130.26315789473685</c:v>
                </c:pt>
                <c:pt idx="4">
                  <c:v>140.13157894736844</c:v>
                </c:pt>
                <c:pt idx="5">
                  <c:v>143.42105263157896</c:v>
                </c:pt>
                <c:pt idx="6">
                  <c:v>126.97368421052633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E9AF-4976-A1EA-A38BB6DDD9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4613120"/>
        <c:axId val="74614656"/>
      </c:lineChart>
      <c:catAx>
        <c:axId val="74613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4614656"/>
        <c:crosses val="autoZero"/>
        <c:auto val="1"/>
        <c:lblAlgn val="ctr"/>
        <c:lblOffset val="100"/>
        <c:noMultiLvlLbl val="0"/>
      </c:catAx>
      <c:valAx>
        <c:axId val="74614656"/>
        <c:scaling>
          <c:orientation val="minMax"/>
          <c:max val="250"/>
        </c:scaling>
        <c:delete val="0"/>
        <c:axPos val="l"/>
        <c:numFmt formatCode="General" sourceLinked="1"/>
        <c:majorTickMark val="out"/>
        <c:minorTickMark val="none"/>
        <c:tickLblPos val="nextTo"/>
        <c:crossAx val="74613120"/>
        <c:crosses val="autoZero"/>
        <c:crossBetween val="between"/>
        <c:majorUnit val="50"/>
      </c:valAx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b="0"/>
            </a:pPr>
            <a:r>
              <a:rPr lang="en-US" sz="1200" b="0" dirty="0"/>
              <a:t>5NCME</a:t>
            </a:r>
            <a:r>
              <a:rPr lang="en-US" sz="1200" b="0" baseline="30000" dirty="0"/>
              <a:t>Muar</a:t>
            </a:r>
            <a:endParaRPr lang="ja-JP" sz="1200" b="0" baseline="30000" dirty="0"/>
          </a:p>
        </c:rich>
      </c:tx>
      <c:layout>
        <c:manualLayout>
          <c:xMode val="edge"/>
          <c:yMode val="edge"/>
          <c:x val="0.35443403881378072"/>
          <c:y val="0.14021211250680807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Sheet3!$B$25</c:f>
              <c:strCache>
                <c:ptCount val="1"/>
                <c:pt idx="0">
                  <c:v>1</c:v>
                </c:pt>
              </c:strCache>
            </c:strRef>
          </c:tx>
          <c:cat>
            <c:numRef>
              <c:f>Sheet3!$C$24:$S$24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Sheet3!$C$25:$S$25</c:f>
              <c:numCache>
                <c:formatCode>General</c:formatCode>
                <c:ptCount val="17"/>
                <c:pt idx="0">
                  <c:v>100</c:v>
                </c:pt>
                <c:pt idx="1">
                  <c:v>108.7248322147651</c:v>
                </c:pt>
                <c:pt idx="2">
                  <c:v>119.46308724832215</c:v>
                </c:pt>
                <c:pt idx="3">
                  <c:v>125.50335570469797</c:v>
                </c:pt>
                <c:pt idx="4">
                  <c:v>135.57046979865771</c:v>
                </c:pt>
                <c:pt idx="5">
                  <c:v>143.62416107382549</c:v>
                </c:pt>
                <c:pt idx="6">
                  <c:v>136.24161073825502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553-457F-9999-555F7BA4BDD7}"/>
            </c:ext>
          </c:extLst>
        </c:ser>
        <c:ser>
          <c:idx val="1"/>
          <c:order val="1"/>
          <c:tx>
            <c:strRef>
              <c:f>Sheet3!$B$26</c:f>
              <c:strCache>
                <c:ptCount val="1"/>
                <c:pt idx="0">
                  <c:v>2</c:v>
                </c:pt>
              </c:strCache>
            </c:strRef>
          </c:tx>
          <c:cat>
            <c:numRef>
              <c:f>Sheet3!$C$24:$S$24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Sheet3!$C$26:$S$26</c:f>
              <c:numCache>
                <c:formatCode>General</c:formatCode>
                <c:ptCount val="17"/>
                <c:pt idx="0">
                  <c:v>100</c:v>
                </c:pt>
                <c:pt idx="1">
                  <c:v>112.7659574468085</c:v>
                </c:pt>
                <c:pt idx="2">
                  <c:v>121.27659574468086</c:v>
                </c:pt>
                <c:pt idx="3">
                  <c:v>130.49645390070921</c:v>
                </c:pt>
                <c:pt idx="4">
                  <c:v>139.71631205673759</c:v>
                </c:pt>
                <c:pt idx="5">
                  <c:v>149.64539007092199</c:v>
                </c:pt>
                <c:pt idx="6">
                  <c:v>143.26241134751774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553-457F-9999-555F7BA4BDD7}"/>
            </c:ext>
          </c:extLst>
        </c:ser>
        <c:ser>
          <c:idx val="2"/>
          <c:order val="2"/>
          <c:tx>
            <c:strRef>
              <c:f>Sheet3!$B$27</c:f>
              <c:strCache>
                <c:ptCount val="1"/>
                <c:pt idx="0">
                  <c:v>3</c:v>
                </c:pt>
              </c:strCache>
            </c:strRef>
          </c:tx>
          <c:cat>
            <c:numRef>
              <c:f>Sheet3!$C$24:$S$24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Sheet3!$C$27:$S$27</c:f>
              <c:numCache>
                <c:formatCode>General</c:formatCode>
                <c:ptCount val="17"/>
                <c:pt idx="0">
                  <c:v>100</c:v>
                </c:pt>
                <c:pt idx="1">
                  <c:v>110.88435374149661</c:v>
                </c:pt>
                <c:pt idx="2">
                  <c:v>122.44897959183673</c:v>
                </c:pt>
                <c:pt idx="3">
                  <c:v>125.85034013605443</c:v>
                </c:pt>
                <c:pt idx="4">
                  <c:v>136.73469387755105</c:v>
                </c:pt>
                <c:pt idx="5">
                  <c:v>144.89795918367346</c:v>
                </c:pt>
                <c:pt idx="6">
                  <c:v>153.74149659863946</c:v>
                </c:pt>
                <c:pt idx="7">
                  <c:v>133.33333333333334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553-457F-9999-555F7BA4BDD7}"/>
            </c:ext>
          </c:extLst>
        </c:ser>
        <c:ser>
          <c:idx val="3"/>
          <c:order val="3"/>
          <c:tx>
            <c:strRef>
              <c:f>Sheet3!$B$28</c:f>
              <c:strCache>
                <c:ptCount val="1"/>
                <c:pt idx="0">
                  <c:v>4</c:v>
                </c:pt>
              </c:strCache>
            </c:strRef>
          </c:tx>
          <c:cat>
            <c:numRef>
              <c:f>Sheet3!$C$24:$S$24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Sheet3!$C$28:$S$28</c:f>
              <c:numCache>
                <c:formatCode>General</c:formatCode>
                <c:ptCount val="17"/>
                <c:pt idx="0">
                  <c:v>100</c:v>
                </c:pt>
                <c:pt idx="1">
                  <c:v>111.48648648648648</c:v>
                </c:pt>
                <c:pt idx="2">
                  <c:v>124.32432432432429</c:v>
                </c:pt>
                <c:pt idx="3">
                  <c:v>130.40540540540539</c:v>
                </c:pt>
                <c:pt idx="4">
                  <c:v>141.2162162162162</c:v>
                </c:pt>
                <c:pt idx="5">
                  <c:v>145.94594594594594</c:v>
                </c:pt>
                <c:pt idx="6">
                  <c:v>155.40540540540539</c:v>
                </c:pt>
                <c:pt idx="7">
                  <c:v>142.56756756756758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553-457F-9999-555F7BA4BDD7}"/>
            </c:ext>
          </c:extLst>
        </c:ser>
        <c:ser>
          <c:idx val="4"/>
          <c:order val="4"/>
          <c:tx>
            <c:strRef>
              <c:f>Sheet3!$B$29</c:f>
              <c:strCache>
                <c:ptCount val="1"/>
                <c:pt idx="0">
                  <c:v>5</c:v>
                </c:pt>
              </c:strCache>
            </c:strRef>
          </c:tx>
          <c:cat>
            <c:numRef>
              <c:f>Sheet3!$C$24:$S$24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Sheet3!$C$29:$S$29</c:f>
              <c:numCache>
                <c:formatCode>General</c:formatCode>
                <c:ptCount val="17"/>
                <c:pt idx="0">
                  <c:v>100</c:v>
                </c:pt>
                <c:pt idx="1">
                  <c:v>111.03448275862068</c:v>
                </c:pt>
                <c:pt idx="2">
                  <c:v>120.68965517241379</c:v>
                </c:pt>
                <c:pt idx="3">
                  <c:v>125.51724137931033</c:v>
                </c:pt>
                <c:pt idx="4">
                  <c:v>135.86206896551724</c:v>
                </c:pt>
                <c:pt idx="5">
                  <c:v>144.13793103448276</c:v>
                </c:pt>
                <c:pt idx="6">
                  <c:v>133.79310344827587</c:v>
                </c:pt>
                <c:pt idx="7">
                  <c:v>117.93103448275863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9553-457F-9999-555F7BA4BDD7}"/>
            </c:ext>
          </c:extLst>
        </c:ser>
        <c:ser>
          <c:idx val="5"/>
          <c:order val="5"/>
          <c:tx>
            <c:strRef>
              <c:f>Sheet3!$B$30</c:f>
              <c:strCache>
                <c:ptCount val="1"/>
                <c:pt idx="0">
                  <c:v>6</c:v>
                </c:pt>
              </c:strCache>
            </c:strRef>
          </c:tx>
          <c:cat>
            <c:numRef>
              <c:f>Sheet3!$C$24:$S$24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Sheet3!$C$30:$S$30</c:f>
              <c:numCache>
                <c:formatCode>General</c:formatCode>
                <c:ptCount val="17"/>
                <c:pt idx="0">
                  <c:v>100</c:v>
                </c:pt>
                <c:pt idx="1">
                  <c:v>116.31205673758865</c:v>
                </c:pt>
                <c:pt idx="2">
                  <c:v>123.40425531914893</c:v>
                </c:pt>
                <c:pt idx="3">
                  <c:v>134.04255319148933</c:v>
                </c:pt>
                <c:pt idx="4">
                  <c:v>144.68085106382978</c:v>
                </c:pt>
                <c:pt idx="5">
                  <c:v>151.06382978723406</c:v>
                </c:pt>
                <c:pt idx="6">
                  <c:v>150.35460992907801</c:v>
                </c:pt>
                <c:pt idx="7">
                  <c:v>129.78723404255319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9553-457F-9999-555F7BA4BDD7}"/>
            </c:ext>
          </c:extLst>
        </c:ser>
        <c:ser>
          <c:idx val="6"/>
          <c:order val="6"/>
          <c:tx>
            <c:strRef>
              <c:f>Sheet3!$B$31</c:f>
              <c:strCache>
                <c:ptCount val="1"/>
                <c:pt idx="0">
                  <c:v>7</c:v>
                </c:pt>
              </c:strCache>
            </c:strRef>
          </c:tx>
          <c:cat>
            <c:numRef>
              <c:f>Sheet3!$C$24:$S$24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Sheet3!$C$31:$S$31</c:f>
              <c:numCache>
                <c:formatCode>General</c:formatCode>
                <c:ptCount val="17"/>
                <c:pt idx="0">
                  <c:v>100</c:v>
                </c:pt>
                <c:pt idx="1">
                  <c:v>110.56338028169014</c:v>
                </c:pt>
                <c:pt idx="2">
                  <c:v>121.83098591549297</c:v>
                </c:pt>
                <c:pt idx="3">
                  <c:v>130.28169014084509</c:v>
                </c:pt>
                <c:pt idx="4">
                  <c:v>140.84507042253523</c:v>
                </c:pt>
                <c:pt idx="5">
                  <c:v>152.81690140845069</c:v>
                </c:pt>
                <c:pt idx="6">
                  <c:v>151.40845070422534</c:v>
                </c:pt>
                <c:pt idx="7">
                  <c:v>130.98591549295776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9553-457F-9999-555F7BA4BDD7}"/>
            </c:ext>
          </c:extLst>
        </c:ser>
        <c:ser>
          <c:idx val="7"/>
          <c:order val="7"/>
          <c:tx>
            <c:strRef>
              <c:f>Sheet3!$B$32</c:f>
              <c:strCache>
                <c:ptCount val="1"/>
                <c:pt idx="0">
                  <c:v>8</c:v>
                </c:pt>
              </c:strCache>
            </c:strRef>
          </c:tx>
          <c:cat>
            <c:numRef>
              <c:f>Sheet3!$C$24:$S$24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Sheet3!$C$32:$S$32</c:f>
              <c:numCache>
                <c:formatCode>General</c:formatCode>
                <c:ptCount val="17"/>
                <c:pt idx="0">
                  <c:v>100</c:v>
                </c:pt>
                <c:pt idx="1">
                  <c:v>114.59854014598541</c:v>
                </c:pt>
                <c:pt idx="2">
                  <c:v>123.35766423357664</c:v>
                </c:pt>
                <c:pt idx="3">
                  <c:v>134.30656934306569</c:v>
                </c:pt>
                <c:pt idx="4">
                  <c:v>145.25547445255472</c:v>
                </c:pt>
                <c:pt idx="5">
                  <c:v>152.55474452554745</c:v>
                </c:pt>
                <c:pt idx="6">
                  <c:v>160.58394160583941</c:v>
                </c:pt>
                <c:pt idx="7">
                  <c:v>143.06569343065695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9553-457F-9999-555F7BA4BD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4726400"/>
        <c:axId val="74728192"/>
      </c:lineChart>
      <c:catAx>
        <c:axId val="747264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4728192"/>
        <c:crosses val="autoZero"/>
        <c:auto val="1"/>
        <c:lblAlgn val="ctr"/>
        <c:lblOffset val="100"/>
        <c:noMultiLvlLbl val="0"/>
      </c:catAx>
      <c:valAx>
        <c:axId val="74728192"/>
        <c:scaling>
          <c:orientation val="minMax"/>
          <c:max val="25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crossAx val="74726400"/>
        <c:crosses val="autoZero"/>
        <c:crossBetween val="between"/>
        <c:majorUnit val="50"/>
      </c:valAx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b="0"/>
            </a:pPr>
            <a:r>
              <a:rPr lang="en-US" sz="1200" b="0" dirty="0"/>
              <a:t>NS1-3</a:t>
            </a:r>
            <a:r>
              <a:rPr lang="en-US" sz="1200" b="0" baseline="30000" dirty="0"/>
              <a:t>Muar</a:t>
            </a:r>
            <a:endParaRPr lang="ja-JP" sz="1200" b="0" baseline="30000" dirty="0"/>
          </a:p>
        </c:rich>
      </c:tx>
      <c:layout>
        <c:manualLayout>
          <c:xMode val="edge"/>
          <c:yMode val="edge"/>
          <c:x val="0.38016099997343683"/>
          <c:y val="0.13191665884256218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Sheet3!$B$36</c:f>
              <c:strCache>
                <c:ptCount val="1"/>
                <c:pt idx="0">
                  <c:v>1</c:v>
                </c:pt>
              </c:strCache>
            </c:strRef>
          </c:tx>
          <c:cat>
            <c:numRef>
              <c:f>Sheet3!$C$35:$S$35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Sheet3!$C$36:$S$36</c:f>
              <c:numCache>
                <c:formatCode>General</c:formatCode>
                <c:ptCount val="17"/>
                <c:pt idx="0">
                  <c:v>100</c:v>
                </c:pt>
                <c:pt idx="1">
                  <c:v>114.56953642384107</c:v>
                </c:pt>
                <c:pt idx="2">
                  <c:v>125.82781456953643</c:v>
                </c:pt>
                <c:pt idx="3">
                  <c:v>137.74834437086093</c:v>
                </c:pt>
                <c:pt idx="4">
                  <c:v>150.33112582781456</c:v>
                </c:pt>
                <c:pt idx="5">
                  <c:v>161.58940397350995</c:v>
                </c:pt>
                <c:pt idx="6">
                  <c:v>170.86092715231788</c:v>
                </c:pt>
                <c:pt idx="7">
                  <c:v>181.45695364238409</c:v>
                </c:pt>
                <c:pt idx="8">
                  <c:v>186.75496688741723</c:v>
                </c:pt>
                <c:pt idx="9">
                  <c:v>196.02649006622519</c:v>
                </c:pt>
                <c:pt idx="10">
                  <c:v>196.68874172185431</c:v>
                </c:pt>
                <c:pt idx="11">
                  <c:v>198.67549668874173</c:v>
                </c:pt>
                <c:pt idx="12">
                  <c:v>201.3245033112583</c:v>
                </c:pt>
                <c:pt idx="13">
                  <c:v>209.27152317880794</c:v>
                </c:pt>
                <c:pt idx="14">
                  <c:v>207.94701986754967</c:v>
                </c:pt>
                <c:pt idx="15">
                  <c:v>206.62251655629137</c:v>
                </c:pt>
                <c:pt idx="16">
                  <c:v>217.21854304635761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A21-4C6C-8203-E4A149F3FAE2}"/>
            </c:ext>
          </c:extLst>
        </c:ser>
        <c:ser>
          <c:idx val="1"/>
          <c:order val="1"/>
          <c:tx>
            <c:strRef>
              <c:f>Sheet3!$B$37</c:f>
              <c:strCache>
                <c:ptCount val="1"/>
                <c:pt idx="0">
                  <c:v>2</c:v>
                </c:pt>
              </c:strCache>
            </c:strRef>
          </c:tx>
          <c:cat>
            <c:numRef>
              <c:f>Sheet3!$C$35:$S$35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Sheet3!$C$37:$S$37</c:f>
              <c:numCache>
                <c:formatCode>General</c:formatCode>
                <c:ptCount val="17"/>
                <c:pt idx="0">
                  <c:v>100</c:v>
                </c:pt>
                <c:pt idx="1">
                  <c:v>111.48648648648648</c:v>
                </c:pt>
                <c:pt idx="2">
                  <c:v>119.59459459459458</c:v>
                </c:pt>
                <c:pt idx="3">
                  <c:v>129.72972972972971</c:v>
                </c:pt>
                <c:pt idx="4">
                  <c:v>138.51351351351352</c:v>
                </c:pt>
                <c:pt idx="5">
                  <c:v>145.27027027027026</c:v>
                </c:pt>
                <c:pt idx="6">
                  <c:v>149.32432432432432</c:v>
                </c:pt>
                <c:pt idx="7">
                  <c:v>155.40540540540539</c:v>
                </c:pt>
                <c:pt idx="8">
                  <c:v>160.81081081081081</c:v>
                </c:pt>
                <c:pt idx="9">
                  <c:v>168.91891891891891</c:v>
                </c:pt>
                <c:pt idx="10">
                  <c:v>171.62162162162161</c:v>
                </c:pt>
                <c:pt idx="11">
                  <c:v>168.91891891891891</c:v>
                </c:pt>
                <c:pt idx="12">
                  <c:v>168.91891891891891</c:v>
                </c:pt>
                <c:pt idx="13">
                  <c:v>172.29729729729729</c:v>
                </c:pt>
                <c:pt idx="14">
                  <c:v>177.70270270270271</c:v>
                </c:pt>
                <c:pt idx="15">
                  <c:v>177.02702702702703</c:v>
                </c:pt>
                <c:pt idx="16">
                  <c:v>183.78378378378378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A21-4C6C-8203-E4A149F3FAE2}"/>
            </c:ext>
          </c:extLst>
        </c:ser>
        <c:ser>
          <c:idx val="2"/>
          <c:order val="2"/>
          <c:tx>
            <c:strRef>
              <c:f>Sheet3!$B$38</c:f>
              <c:strCache>
                <c:ptCount val="1"/>
                <c:pt idx="0">
                  <c:v>3</c:v>
                </c:pt>
              </c:strCache>
            </c:strRef>
          </c:tx>
          <c:cat>
            <c:numRef>
              <c:f>Sheet3!$C$35:$S$35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Sheet3!$C$38:$S$38</c:f>
              <c:numCache>
                <c:formatCode>General</c:formatCode>
                <c:ptCount val="17"/>
                <c:pt idx="0">
                  <c:v>100</c:v>
                </c:pt>
                <c:pt idx="1">
                  <c:v>112.24489795918369</c:v>
                </c:pt>
                <c:pt idx="2">
                  <c:v>123.80952380952381</c:v>
                </c:pt>
                <c:pt idx="3">
                  <c:v>134.01360544217687</c:v>
                </c:pt>
                <c:pt idx="4">
                  <c:v>140.13605442176873</c:v>
                </c:pt>
                <c:pt idx="5">
                  <c:v>152.38095238095238</c:v>
                </c:pt>
                <c:pt idx="6">
                  <c:v>159.8639455782313</c:v>
                </c:pt>
                <c:pt idx="7">
                  <c:v>165.30612244897961</c:v>
                </c:pt>
                <c:pt idx="8">
                  <c:v>163.26530612244898</c:v>
                </c:pt>
                <c:pt idx="9">
                  <c:v>165.98639455782313</c:v>
                </c:pt>
                <c:pt idx="10">
                  <c:v>166.66666666666669</c:v>
                </c:pt>
                <c:pt idx="11">
                  <c:v>176.87074829931976</c:v>
                </c:pt>
                <c:pt idx="12">
                  <c:v>180.95238095238096</c:v>
                </c:pt>
                <c:pt idx="13">
                  <c:v>189.1156462585034</c:v>
                </c:pt>
                <c:pt idx="14">
                  <c:v>191.83673469387756</c:v>
                </c:pt>
                <c:pt idx="15">
                  <c:v>187.75510204081633</c:v>
                </c:pt>
                <c:pt idx="16">
                  <c:v>206.12244897959187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A21-4C6C-8203-E4A149F3FAE2}"/>
            </c:ext>
          </c:extLst>
        </c:ser>
        <c:ser>
          <c:idx val="3"/>
          <c:order val="3"/>
          <c:tx>
            <c:strRef>
              <c:f>Sheet3!$B$39</c:f>
              <c:strCache>
                <c:ptCount val="1"/>
                <c:pt idx="0">
                  <c:v>4</c:v>
                </c:pt>
              </c:strCache>
            </c:strRef>
          </c:tx>
          <c:cat>
            <c:numRef>
              <c:f>Sheet3!$C$35:$S$35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Sheet3!$C$39:$S$39</c:f>
              <c:numCache>
                <c:formatCode>General</c:formatCode>
                <c:ptCount val="17"/>
                <c:pt idx="0">
                  <c:v>100</c:v>
                </c:pt>
                <c:pt idx="1">
                  <c:v>109.79020979020977</c:v>
                </c:pt>
                <c:pt idx="2">
                  <c:v>120.97902097902097</c:v>
                </c:pt>
                <c:pt idx="3">
                  <c:v>131.46853146853147</c:v>
                </c:pt>
                <c:pt idx="4">
                  <c:v>141.95804195804195</c:v>
                </c:pt>
                <c:pt idx="5">
                  <c:v>154.54545454545453</c:v>
                </c:pt>
                <c:pt idx="6">
                  <c:v>163.63636363636363</c:v>
                </c:pt>
                <c:pt idx="7">
                  <c:v>172.02797202797203</c:v>
                </c:pt>
                <c:pt idx="8">
                  <c:v>177.6223776223776</c:v>
                </c:pt>
                <c:pt idx="9">
                  <c:v>185.31468531468531</c:v>
                </c:pt>
                <c:pt idx="10">
                  <c:v>195.10489510489509</c:v>
                </c:pt>
                <c:pt idx="11">
                  <c:v>206.29370629370629</c:v>
                </c:pt>
                <c:pt idx="12">
                  <c:v>200.69930069930066</c:v>
                </c:pt>
                <c:pt idx="13">
                  <c:v>200</c:v>
                </c:pt>
                <c:pt idx="14">
                  <c:v>205.59440559440557</c:v>
                </c:pt>
                <c:pt idx="15">
                  <c:v>212.58741258741259</c:v>
                </c:pt>
                <c:pt idx="16">
                  <c:v>212.58741258741259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A21-4C6C-8203-E4A149F3FAE2}"/>
            </c:ext>
          </c:extLst>
        </c:ser>
        <c:ser>
          <c:idx val="4"/>
          <c:order val="4"/>
          <c:tx>
            <c:strRef>
              <c:f>Sheet3!$B$40</c:f>
              <c:strCache>
                <c:ptCount val="1"/>
                <c:pt idx="0">
                  <c:v>5</c:v>
                </c:pt>
              </c:strCache>
            </c:strRef>
          </c:tx>
          <c:cat>
            <c:numRef>
              <c:f>Sheet3!$C$35:$S$35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Sheet3!$C$40:$S$40</c:f>
              <c:numCache>
                <c:formatCode>General</c:formatCode>
                <c:ptCount val="17"/>
                <c:pt idx="0">
                  <c:v>100</c:v>
                </c:pt>
                <c:pt idx="1">
                  <c:v>108.1081081081081</c:v>
                </c:pt>
                <c:pt idx="2">
                  <c:v>120.94594594594592</c:v>
                </c:pt>
                <c:pt idx="3">
                  <c:v>130.40540540540539</c:v>
                </c:pt>
                <c:pt idx="4">
                  <c:v>141.2162162162162</c:v>
                </c:pt>
                <c:pt idx="5">
                  <c:v>152.70270270270271</c:v>
                </c:pt>
                <c:pt idx="6">
                  <c:v>158.1081081081081</c:v>
                </c:pt>
                <c:pt idx="7">
                  <c:v>156.08108108108107</c:v>
                </c:pt>
                <c:pt idx="8">
                  <c:v>147.29729729729729</c:v>
                </c:pt>
                <c:pt idx="9">
                  <c:v>133.78378378378378</c:v>
                </c:pt>
                <c:pt idx="10">
                  <c:v>120.27027027027026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BA21-4C6C-8203-E4A149F3FAE2}"/>
            </c:ext>
          </c:extLst>
        </c:ser>
        <c:ser>
          <c:idx val="5"/>
          <c:order val="5"/>
          <c:tx>
            <c:strRef>
              <c:f>Sheet3!$B$41</c:f>
              <c:strCache>
                <c:ptCount val="1"/>
                <c:pt idx="0">
                  <c:v>6</c:v>
                </c:pt>
              </c:strCache>
            </c:strRef>
          </c:tx>
          <c:cat>
            <c:numRef>
              <c:f>Sheet3!$C$35:$S$35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Sheet3!$C$41:$S$41</c:f>
              <c:numCache>
                <c:formatCode>General</c:formatCode>
                <c:ptCount val="17"/>
                <c:pt idx="0">
                  <c:v>100</c:v>
                </c:pt>
                <c:pt idx="1">
                  <c:v>112.66666666666664</c:v>
                </c:pt>
                <c:pt idx="2">
                  <c:v>123.33333333333334</c:v>
                </c:pt>
                <c:pt idx="3">
                  <c:v>131.33333333333331</c:v>
                </c:pt>
                <c:pt idx="4">
                  <c:v>142.66666666666666</c:v>
                </c:pt>
                <c:pt idx="5">
                  <c:v>152</c:v>
                </c:pt>
                <c:pt idx="6">
                  <c:v>159.33333333333331</c:v>
                </c:pt>
                <c:pt idx="7">
                  <c:v>168</c:v>
                </c:pt>
                <c:pt idx="8">
                  <c:v>172</c:v>
                </c:pt>
                <c:pt idx="9">
                  <c:v>178.66666666666666</c:v>
                </c:pt>
                <c:pt idx="10">
                  <c:v>181.33333333333331</c:v>
                </c:pt>
                <c:pt idx="11">
                  <c:v>186.66666666666666</c:v>
                </c:pt>
                <c:pt idx="12">
                  <c:v>195.33333333333334</c:v>
                </c:pt>
                <c:pt idx="13">
                  <c:v>193.33333333333334</c:v>
                </c:pt>
                <c:pt idx="14">
                  <c:v>188.66666666666669</c:v>
                </c:pt>
                <c:pt idx="15">
                  <c:v>194.66666666666666</c:v>
                </c:pt>
                <c:pt idx="16">
                  <c:v>201.33333333333331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BA21-4C6C-8203-E4A149F3FAE2}"/>
            </c:ext>
          </c:extLst>
        </c:ser>
        <c:ser>
          <c:idx val="6"/>
          <c:order val="6"/>
          <c:tx>
            <c:strRef>
              <c:f>Sheet3!$B$42</c:f>
              <c:strCache>
                <c:ptCount val="1"/>
                <c:pt idx="0">
                  <c:v>7</c:v>
                </c:pt>
              </c:strCache>
            </c:strRef>
          </c:tx>
          <c:cat>
            <c:numRef>
              <c:f>Sheet3!$C$35:$S$35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Sheet3!$C$42:$S$42</c:f>
              <c:numCache>
                <c:formatCode>General</c:formatCode>
                <c:ptCount val="17"/>
                <c:pt idx="0">
                  <c:v>100</c:v>
                </c:pt>
                <c:pt idx="1">
                  <c:v>109.80392156862746</c:v>
                </c:pt>
                <c:pt idx="2">
                  <c:v>116.33986928104576</c:v>
                </c:pt>
                <c:pt idx="3">
                  <c:v>126.14379084967319</c:v>
                </c:pt>
                <c:pt idx="4">
                  <c:v>135.94771241830065</c:v>
                </c:pt>
                <c:pt idx="5">
                  <c:v>145.09803921568627</c:v>
                </c:pt>
                <c:pt idx="6">
                  <c:v>142.48366013071896</c:v>
                </c:pt>
                <c:pt idx="7">
                  <c:v>125.49019607843137</c:v>
                </c:pt>
                <c:pt idx="8">
                  <c:v>111.76470588235294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BA21-4C6C-8203-E4A149F3FAE2}"/>
            </c:ext>
          </c:extLst>
        </c:ser>
        <c:ser>
          <c:idx val="7"/>
          <c:order val="7"/>
          <c:tx>
            <c:strRef>
              <c:f>Sheet3!$B$43</c:f>
              <c:strCache>
                <c:ptCount val="1"/>
                <c:pt idx="0">
                  <c:v>8</c:v>
                </c:pt>
              </c:strCache>
            </c:strRef>
          </c:tx>
          <c:cat>
            <c:numRef>
              <c:f>Sheet3!$C$35:$S$35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Sheet3!$C$43:$S$43</c:f>
              <c:numCache>
                <c:formatCode>General</c:formatCode>
                <c:ptCount val="17"/>
                <c:pt idx="0">
                  <c:v>100</c:v>
                </c:pt>
                <c:pt idx="1">
                  <c:v>116.32653061224491</c:v>
                </c:pt>
                <c:pt idx="2">
                  <c:v>121.08843537414967</c:v>
                </c:pt>
                <c:pt idx="3">
                  <c:v>131.97278911564624</c:v>
                </c:pt>
                <c:pt idx="4">
                  <c:v>142.17687074829934</c:v>
                </c:pt>
                <c:pt idx="5">
                  <c:v>148.97959183673467</c:v>
                </c:pt>
                <c:pt idx="6">
                  <c:v>157.14285714285717</c:v>
                </c:pt>
                <c:pt idx="7">
                  <c:v>164.62585034013605</c:v>
                </c:pt>
                <c:pt idx="8">
                  <c:v>166.66666666666669</c:v>
                </c:pt>
                <c:pt idx="9">
                  <c:v>170.74829931972789</c:v>
                </c:pt>
                <c:pt idx="10">
                  <c:v>172.10884353741497</c:v>
                </c:pt>
                <c:pt idx="11">
                  <c:v>173.46938775510205</c:v>
                </c:pt>
                <c:pt idx="12">
                  <c:v>174.8299319727891</c:v>
                </c:pt>
                <c:pt idx="13">
                  <c:v>182.31292517006804</c:v>
                </c:pt>
                <c:pt idx="14">
                  <c:v>189.79591836734693</c:v>
                </c:pt>
                <c:pt idx="15">
                  <c:v>186.39455782312925</c:v>
                </c:pt>
                <c:pt idx="16">
                  <c:v>198.63945578231292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BA21-4C6C-8203-E4A149F3FA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4770304"/>
        <c:axId val="74771840"/>
      </c:lineChart>
      <c:catAx>
        <c:axId val="74770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4771840"/>
        <c:crosses val="autoZero"/>
        <c:auto val="1"/>
        <c:lblAlgn val="ctr"/>
        <c:lblOffset val="100"/>
        <c:noMultiLvlLbl val="0"/>
      </c:catAx>
      <c:valAx>
        <c:axId val="747718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747703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b="0"/>
            </a:pPr>
            <a:r>
              <a:rPr lang="en-US" sz="1200" b="0" dirty="0"/>
              <a:t>NS4A-5</a:t>
            </a:r>
            <a:r>
              <a:rPr lang="en-US" sz="1200" b="0" baseline="30000" dirty="0"/>
              <a:t>Muar</a:t>
            </a:r>
            <a:endParaRPr lang="ja-JP" sz="1200" b="0" baseline="30000" dirty="0"/>
          </a:p>
        </c:rich>
      </c:tx>
      <c:layout>
        <c:manualLayout>
          <c:xMode val="edge"/>
          <c:yMode val="edge"/>
          <c:x val="0.33258457042111778"/>
          <c:y val="0.13574599301955204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Sheet3!$B$47</c:f>
              <c:strCache>
                <c:ptCount val="1"/>
                <c:pt idx="0">
                  <c:v>1</c:v>
                </c:pt>
              </c:strCache>
            </c:strRef>
          </c:tx>
          <c:cat>
            <c:numRef>
              <c:f>Sheet3!$C$46:$S$46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Sheet3!$C$47:$S$47</c:f>
              <c:numCache>
                <c:formatCode>General</c:formatCode>
                <c:ptCount val="17"/>
                <c:pt idx="0">
                  <c:v>100</c:v>
                </c:pt>
                <c:pt idx="1">
                  <c:v>112.58278145695364</c:v>
                </c:pt>
                <c:pt idx="2">
                  <c:v>121.85430463576159</c:v>
                </c:pt>
                <c:pt idx="3">
                  <c:v>132.45033112582783</c:v>
                </c:pt>
                <c:pt idx="4">
                  <c:v>142.38410596026489</c:v>
                </c:pt>
                <c:pt idx="5">
                  <c:v>155.62913907284766</c:v>
                </c:pt>
                <c:pt idx="6">
                  <c:v>160.26490066225165</c:v>
                </c:pt>
                <c:pt idx="7">
                  <c:v>168.21192052980132</c:v>
                </c:pt>
                <c:pt idx="8">
                  <c:v>172.18543046357618</c:v>
                </c:pt>
                <c:pt idx="9">
                  <c:v>178.14569536423841</c:v>
                </c:pt>
                <c:pt idx="10">
                  <c:v>185.43046357615896</c:v>
                </c:pt>
                <c:pt idx="11">
                  <c:v>184.76821192052978</c:v>
                </c:pt>
                <c:pt idx="12">
                  <c:v>187.41721854304637</c:v>
                </c:pt>
                <c:pt idx="13">
                  <c:v>190.06622516556291</c:v>
                </c:pt>
                <c:pt idx="14">
                  <c:v>198.67549668874173</c:v>
                </c:pt>
                <c:pt idx="15">
                  <c:v>196.68874172185431</c:v>
                </c:pt>
                <c:pt idx="16">
                  <c:v>199.33774834437088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7BE-4059-A961-B7ABDBC73478}"/>
            </c:ext>
          </c:extLst>
        </c:ser>
        <c:ser>
          <c:idx val="1"/>
          <c:order val="1"/>
          <c:tx>
            <c:strRef>
              <c:f>Sheet3!$B$48</c:f>
              <c:strCache>
                <c:ptCount val="1"/>
                <c:pt idx="0">
                  <c:v>2</c:v>
                </c:pt>
              </c:strCache>
            </c:strRef>
          </c:tx>
          <c:cat>
            <c:numRef>
              <c:f>Sheet3!$C$46:$S$46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Sheet3!$C$48:$S$48</c:f>
              <c:numCache>
                <c:formatCode>General</c:formatCode>
                <c:ptCount val="17"/>
                <c:pt idx="0">
                  <c:v>100</c:v>
                </c:pt>
                <c:pt idx="1">
                  <c:v>106.993006993007</c:v>
                </c:pt>
                <c:pt idx="2">
                  <c:v>123.07692307692308</c:v>
                </c:pt>
                <c:pt idx="3">
                  <c:v>132.86713286713285</c:v>
                </c:pt>
                <c:pt idx="4">
                  <c:v>142.65734265734264</c:v>
                </c:pt>
                <c:pt idx="5">
                  <c:v>149.65034965034963</c:v>
                </c:pt>
                <c:pt idx="6">
                  <c:v>153.84615384615384</c:v>
                </c:pt>
                <c:pt idx="7">
                  <c:v>163.63636363636363</c:v>
                </c:pt>
                <c:pt idx="8">
                  <c:v>169.93006993006992</c:v>
                </c:pt>
                <c:pt idx="9">
                  <c:v>177.6223776223776</c:v>
                </c:pt>
                <c:pt idx="10">
                  <c:v>186.71328671328672</c:v>
                </c:pt>
                <c:pt idx="11">
                  <c:v>188.8111888111888</c:v>
                </c:pt>
                <c:pt idx="12">
                  <c:v>182.51748251748253</c:v>
                </c:pt>
                <c:pt idx="13">
                  <c:v>182.51748251748253</c:v>
                </c:pt>
                <c:pt idx="14">
                  <c:v>184.61538461538461</c:v>
                </c:pt>
                <c:pt idx="15">
                  <c:v>188.8111888111888</c:v>
                </c:pt>
                <c:pt idx="16">
                  <c:v>195.80419580419579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7BE-4059-A961-B7ABDBC73478}"/>
            </c:ext>
          </c:extLst>
        </c:ser>
        <c:ser>
          <c:idx val="2"/>
          <c:order val="2"/>
          <c:tx>
            <c:strRef>
              <c:f>Sheet3!$B$49</c:f>
              <c:strCache>
                <c:ptCount val="1"/>
                <c:pt idx="0">
                  <c:v>3</c:v>
                </c:pt>
              </c:strCache>
            </c:strRef>
          </c:tx>
          <c:cat>
            <c:numRef>
              <c:f>Sheet3!$C$46:$S$46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Sheet3!$C$49:$S$49</c:f>
              <c:numCache>
                <c:formatCode>General</c:formatCode>
                <c:ptCount val="17"/>
                <c:pt idx="0">
                  <c:v>100</c:v>
                </c:pt>
                <c:pt idx="1">
                  <c:v>114.09395973154362</c:v>
                </c:pt>
                <c:pt idx="2">
                  <c:v>123.48993288590601</c:v>
                </c:pt>
                <c:pt idx="3">
                  <c:v>137.58389261744966</c:v>
                </c:pt>
                <c:pt idx="4">
                  <c:v>146.30872483221478</c:v>
                </c:pt>
                <c:pt idx="5">
                  <c:v>156.37583892617451</c:v>
                </c:pt>
                <c:pt idx="6">
                  <c:v>167.78523489932886</c:v>
                </c:pt>
                <c:pt idx="7">
                  <c:v>175.16778523489933</c:v>
                </c:pt>
                <c:pt idx="8">
                  <c:v>183.22147651006711</c:v>
                </c:pt>
                <c:pt idx="9">
                  <c:v>193.28859060402687</c:v>
                </c:pt>
                <c:pt idx="10">
                  <c:v>195.30201342281879</c:v>
                </c:pt>
                <c:pt idx="11">
                  <c:v>196.6442953020134</c:v>
                </c:pt>
                <c:pt idx="12">
                  <c:v>198.65771812080538</c:v>
                </c:pt>
                <c:pt idx="13">
                  <c:v>202.01342281879192</c:v>
                </c:pt>
                <c:pt idx="14">
                  <c:v>208.05369127516778</c:v>
                </c:pt>
                <c:pt idx="15">
                  <c:v>210.06711409395976</c:v>
                </c:pt>
                <c:pt idx="16">
                  <c:v>214.76510067114094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7BE-4059-A961-B7ABDBC73478}"/>
            </c:ext>
          </c:extLst>
        </c:ser>
        <c:ser>
          <c:idx val="3"/>
          <c:order val="3"/>
          <c:tx>
            <c:strRef>
              <c:f>Sheet3!$B$50</c:f>
              <c:strCache>
                <c:ptCount val="1"/>
                <c:pt idx="0">
                  <c:v>4</c:v>
                </c:pt>
              </c:strCache>
            </c:strRef>
          </c:tx>
          <c:cat>
            <c:numRef>
              <c:f>Sheet3!$C$46:$S$46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Sheet3!$C$50:$S$50</c:f>
              <c:numCache>
                <c:formatCode>General</c:formatCode>
                <c:ptCount val="17"/>
                <c:pt idx="0">
                  <c:v>100</c:v>
                </c:pt>
                <c:pt idx="1">
                  <c:v>109.03225806451613</c:v>
                </c:pt>
                <c:pt idx="2">
                  <c:v>113.54838709677419</c:v>
                </c:pt>
                <c:pt idx="3">
                  <c:v>125.80645161290323</c:v>
                </c:pt>
                <c:pt idx="4">
                  <c:v>137.41935483870969</c:v>
                </c:pt>
                <c:pt idx="5">
                  <c:v>150.32258064516128</c:v>
                </c:pt>
                <c:pt idx="6">
                  <c:v>156.7741935483871</c:v>
                </c:pt>
                <c:pt idx="7">
                  <c:v>165.16129032258064</c:v>
                </c:pt>
                <c:pt idx="8">
                  <c:v>168.38709677419357</c:v>
                </c:pt>
                <c:pt idx="9">
                  <c:v>174.83870967741936</c:v>
                </c:pt>
                <c:pt idx="10">
                  <c:v>183.2258064516129</c:v>
                </c:pt>
                <c:pt idx="11">
                  <c:v>183.2258064516129</c:v>
                </c:pt>
                <c:pt idx="12">
                  <c:v>184.51612903225808</c:v>
                </c:pt>
                <c:pt idx="13">
                  <c:v>185.16129032258064</c:v>
                </c:pt>
                <c:pt idx="14">
                  <c:v>189.03225806451613</c:v>
                </c:pt>
                <c:pt idx="15">
                  <c:v>198.06451612903226</c:v>
                </c:pt>
                <c:pt idx="16">
                  <c:v>196.7741935483871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7BE-4059-A961-B7ABDBC73478}"/>
            </c:ext>
          </c:extLst>
        </c:ser>
        <c:ser>
          <c:idx val="4"/>
          <c:order val="4"/>
          <c:tx>
            <c:strRef>
              <c:f>Sheet3!$B$51</c:f>
              <c:strCache>
                <c:ptCount val="1"/>
                <c:pt idx="0">
                  <c:v>5</c:v>
                </c:pt>
              </c:strCache>
            </c:strRef>
          </c:tx>
          <c:cat>
            <c:numRef>
              <c:f>Sheet3!$C$46:$S$46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Sheet3!$C$51:$S$51</c:f>
              <c:numCache>
                <c:formatCode>General</c:formatCode>
                <c:ptCount val="17"/>
                <c:pt idx="0">
                  <c:v>100</c:v>
                </c:pt>
                <c:pt idx="1">
                  <c:v>112.14285714285714</c:v>
                </c:pt>
                <c:pt idx="2">
                  <c:v>121.42857142857142</c:v>
                </c:pt>
                <c:pt idx="3">
                  <c:v>133.57142857142856</c:v>
                </c:pt>
                <c:pt idx="4">
                  <c:v>142.14285714285714</c:v>
                </c:pt>
                <c:pt idx="5">
                  <c:v>155.71428571428572</c:v>
                </c:pt>
                <c:pt idx="6">
                  <c:v>165.71428571428569</c:v>
                </c:pt>
                <c:pt idx="7">
                  <c:v>172.85714285714283</c:v>
                </c:pt>
                <c:pt idx="8">
                  <c:v>182.14285714285714</c:v>
                </c:pt>
                <c:pt idx="9">
                  <c:v>192.85714285714286</c:v>
                </c:pt>
                <c:pt idx="10">
                  <c:v>204.28571428571431</c:v>
                </c:pt>
                <c:pt idx="11">
                  <c:v>207.85714285714286</c:v>
                </c:pt>
                <c:pt idx="12">
                  <c:v>207.85714285714286</c:v>
                </c:pt>
                <c:pt idx="13">
                  <c:v>207.14285714285717</c:v>
                </c:pt>
                <c:pt idx="14">
                  <c:v>211.42857142857144</c:v>
                </c:pt>
                <c:pt idx="15">
                  <c:v>219.28571428571425</c:v>
                </c:pt>
                <c:pt idx="16">
                  <c:v>217.14285714285714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27BE-4059-A961-B7ABDBC73478}"/>
            </c:ext>
          </c:extLst>
        </c:ser>
        <c:ser>
          <c:idx val="5"/>
          <c:order val="5"/>
          <c:tx>
            <c:strRef>
              <c:f>Sheet3!$B$52</c:f>
              <c:strCache>
                <c:ptCount val="1"/>
                <c:pt idx="0">
                  <c:v>6</c:v>
                </c:pt>
              </c:strCache>
            </c:strRef>
          </c:tx>
          <c:cat>
            <c:numRef>
              <c:f>Sheet3!$C$46:$S$46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Sheet3!$C$52:$S$52</c:f>
              <c:numCache>
                <c:formatCode>General</c:formatCode>
                <c:ptCount val="17"/>
                <c:pt idx="0">
                  <c:v>100</c:v>
                </c:pt>
                <c:pt idx="1">
                  <c:v>112.7659574468085</c:v>
                </c:pt>
                <c:pt idx="2">
                  <c:v>122.69503546099291</c:v>
                </c:pt>
                <c:pt idx="3">
                  <c:v>134.75177304964538</c:v>
                </c:pt>
                <c:pt idx="4">
                  <c:v>145.39007092198582</c:v>
                </c:pt>
                <c:pt idx="5">
                  <c:v>158.86524822695034</c:v>
                </c:pt>
                <c:pt idx="6">
                  <c:v>172.34042553191492</c:v>
                </c:pt>
                <c:pt idx="7">
                  <c:v>182.97872340425533</c:v>
                </c:pt>
                <c:pt idx="8">
                  <c:v>195.74468085106383</c:v>
                </c:pt>
                <c:pt idx="9">
                  <c:v>208.51063829787236</c:v>
                </c:pt>
                <c:pt idx="10">
                  <c:v>206.38297872340425</c:v>
                </c:pt>
                <c:pt idx="11">
                  <c:v>203.54609929078015</c:v>
                </c:pt>
                <c:pt idx="12">
                  <c:v>208.51063829787236</c:v>
                </c:pt>
                <c:pt idx="13">
                  <c:v>214.18439716312059</c:v>
                </c:pt>
                <c:pt idx="14">
                  <c:v>219.85815602836877</c:v>
                </c:pt>
                <c:pt idx="15">
                  <c:v>218.43971631205673</c:v>
                </c:pt>
                <c:pt idx="16">
                  <c:v>227.65957446808511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27BE-4059-A961-B7ABDBC73478}"/>
            </c:ext>
          </c:extLst>
        </c:ser>
        <c:ser>
          <c:idx val="6"/>
          <c:order val="6"/>
          <c:tx>
            <c:strRef>
              <c:f>Sheet3!$B$53</c:f>
              <c:strCache>
                <c:ptCount val="1"/>
                <c:pt idx="0">
                  <c:v>7</c:v>
                </c:pt>
              </c:strCache>
            </c:strRef>
          </c:tx>
          <c:cat>
            <c:numRef>
              <c:f>Sheet3!$C$46:$S$46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Sheet3!$C$53:$S$53</c:f>
              <c:numCache>
                <c:formatCode>General</c:formatCode>
                <c:ptCount val="17"/>
                <c:pt idx="0">
                  <c:v>100</c:v>
                </c:pt>
                <c:pt idx="1">
                  <c:v>107.94701986754967</c:v>
                </c:pt>
                <c:pt idx="2">
                  <c:v>118.54304635761588</c:v>
                </c:pt>
                <c:pt idx="3">
                  <c:v>128.47682119205297</c:v>
                </c:pt>
                <c:pt idx="4">
                  <c:v>135.76158940397352</c:v>
                </c:pt>
                <c:pt idx="5">
                  <c:v>146.35761589403975</c:v>
                </c:pt>
                <c:pt idx="6">
                  <c:v>154.96688741721854</c:v>
                </c:pt>
                <c:pt idx="7">
                  <c:v>162.91390728476821</c:v>
                </c:pt>
                <c:pt idx="8">
                  <c:v>172.18543046357618</c:v>
                </c:pt>
                <c:pt idx="9">
                  <c:v>174.83443708609272</c:v>
                </c:pt>
                <c:pt idx="10">
                  <c:v>182.11920529801324</c:v>
                </c:pt>
                <c:pt idx="11">
                  <c:v>186.75496688741723</c:v>
                </c:pt>
                <c:pt idx="12">
                  <c:v>186.09271523178811</c:v>
                </c:pt>
                <c:pt idx="13">
                  <c:v>180.13245033112582</c:v>
                </c:pt>
                <c:pt idx="14">
                  <c:v>184.76821192052978</c:v>
                </c:pt>
                <c:pt idx="15">
                  <c:v>188.74172185430464</c:v>
                </c:pt>
                <c:pt idx="16">
                  <c:v>192.05298013245033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27BE-4059-A961-B7ABDBC73478}"/>
            </c:ext>
          </c:extLst>
        </c:ser>
        <c:ser>
          <c:idx val="7"/>
          <c:order val="7"/>
          <c:tx>
            <c:strRef>
              <c:f>Sheet3!$B$54</c:f>
              <c:strCache>
                <c:ptCount val="1"/>
                <c:pt idx="0">
                  <c:v>8</c:v>
                </c:pt>
              </c:strCache>
            </c:strRef>
          </c:tx>
          <c:cat>
            <c:numRef>
              <c:f>Sheet3!$C$46:$S$46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Sheet3!$C$54:$S$54</c:f>
              <c:numCache>
                <c:formatCode>General</c:formatCode>
                <c:ptCount val="17"/>
                <c:pt idx="0">
                  <c:v>100</c:v>
                </c:pt>
                <c:pt idx="1">
                  <c:v>108.97435897435899</c:v>
                </c:pt>
                <c:pt idx="2">
                  <c:v>117.30769230769231</c:v>
                </c:pt>
                <c:pt idx="3">
                  <c:v>127.56410256410255</c:v>
                </c:pt>
                <c:pt idx="4">
                  <c:v>132.05128205128207</c:v>
                </c:pt>
                <c:pt idx="5">
                  <c:v>142.94871794871796</c:v>
                </c:pt>
                <c:pt idx="6">
                  <c:v>148.71794871794873</c:v>
                </c:pt>
                <c:pt idx="7">
                  <c:v>156.41025641025641</c:v>
                </c:pt>
                <c:pt idx="8">
                  <c:v>162.17948717948718</c:v>
                </c:pt>
                <c:pt idx="9">
                  <c:v>166.66666666666669</c:v>
                </c:pt>
                <c:pt idx="10">
                  <c:v>169.87179487179486</c:v>
                </c:pt>
                <c:pt idx="11">
                  <c:v>175.64102564102564</c:v>
                </c:pt>
                <c:pt idx="12">
                  <c:v>173.07692307692309</c:v>
                </c:pt>
                <c:pt idx="13">
                  <c:v>171.7948717948718</c:v>
                </c:pt>
                <c:pt idx="14">
                  <c:v>176.92307692307693</c:v>
                </c:pt>
                <c:pt idx="15">
                  <c:v>180.76923076923077</c:v>
                </c:pt>
                <c:pt idx="16">
                  <c:v>182.69230769230768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27BE-4059-A961-B7ABDBC734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9417984"/>
        <c:axId val="129419520"/>
      </c:lineChart>
      <c:catAx>
        <c:axId val="129417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9419520"/>
        <c:crosses val="autoZero"/>
        <c:auto val="1"/>
        <c:lblAlgn val="ctr"/>
        <c:lblOffset val="100"/>
        <c:noMultiLvlLbl val="0"/>
      </c:catAx>
      <c:valAx>
        <c:axId val="1294195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294179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b="0"/>
            </a:pPr>
            <a:r>
              <a:rPr lang="en-US" sz="1200" b="0" dirty="0"/>
              <a:t>NS5-3N</a:t>
            </a:r>
            <a:r>
              <a:rPr lang="en-US" sz="1200" b="0" baseline="30000" dirty="0"/>
              <a:t>Muar</a:t>
            </a:r>
            <a:endParaRPr lang="ja-JP" sz="1200" b="0" baseline="30000" dirty="0"/>
          </a:p>
        </c:rich>
      </c:tx>
      <c:layout>
        <c:manualLayout>
          <c:xMode val="edge"/>
          <c:yMode val="edge"/>
          <c:x val="0.34423251063632698"/>
          <c:y val="0.13406978188923904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Sheet3!$B$58</c:f>
              <c:strCache>
                <c:ptCount val="1"/>
                <c:pt idx="0">
                  <c:v>1</c:v>
                </c:pt>
              </c:strCache>
            </c:strRef>
          </c:tx>
          <c:cat>
            <c:numRef>
              <c:f>Sheet3!$C$57:$S$57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Sheet3!$C$58:$S$58</c:f>
              <c:numCache>
                <c:formatCode>General</c:formatCode>
                <c:ptCount val="17"/>
                <c:pt idx="0">
                  <c:v>100</c:v>
                </c:pt>
                <c:pt idx="1">
                  <c:v>112.67605633802818</c:v>
                </c:pt>
                <c:pt idx="2">
                  <c:v>124.64788732394368</c:v>
                </c:pt>
                <c:pt idx="3">
                  <c:v>135.21126760563379</c:v>
                </c:pt>
                <c:pt idx="4">
                  <c:v>145.07042253521126</c:v>
                </c:pt>
                <c:pt idx="5">
                  <c:v>158.45070422535213</c:v>
                </c:pt>
                <c:pt idx="6">
                  <c:v>170.42253521126759</c:v>
                </c:pt>
                <c:pt idx="7">
                  <c:v>173.94366197183101</c:v>
                </c:pt>
                <c:pt idx="8">
                  <c:v>162.67605633802819</c:v>
                </c:pt>
                <c:pt idx="9">
                  <c:v>151.40845070422534</c:v>
                </c:pt>
                <c:pt idx="10">
                  <c:v>140.84507042253523</c:v>
                </c:pt>
                <c:pt idx="11">
                  <c:v>145.07042253521126</c:v>
                </c:pt>
                <c:pt idx="12">
                  <c:v>152.11267605633805</c:v>
                </c:pt>
                <c:pt idx="13">
                  <c:v>157.04225352112678</c:v>
                </c:pt>
                <c:pt idx="14">
                  <c:v>161.26760563380282</c:v>
                </c:pt>
                <c:pt idx="15">
                  <c:v>164.08450704225353</c:v>
                </c:pt>
                <c:pt idx="16">
                  <c:v>173.23943661971833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EFA-48D2-8DC2-C64AB188570B}"/>
            </c:ext>
          </c:extLst>
        </c:ser>
        <c:ser>
          <c:idx val="1"/>
          <c:order val="1"/>
          <c:tx>
            <c:strRef>
              <c:f>Sheet3!$B$59</c:f>
              <c:strCache>
                <c:ptCount val="1"/>
                <c:pt idx="0">
                  <c:v>2</c:v>
                </c:pt>
              </c:strCache>
            </c:strRef>
          </c:tx>
          <c:cat>
            <c:numRef>
              <c:f>Sheet3!$C$57:$S$57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Sheet3!$C$59:$S$59</c:f>
              <c:numCache>
                <c:formatCode>General</c:formatCode>
                <c:ptCount val="17"/>
                <c:pt idx="0">
                  <c:v>100</c:v>
                </c:pt>
                <c:pt idx="1">
                  <c:v>112.57861635220125</c:v>
                </c:pt>
                <c:pt idx="2">
                  <c:v>123.89937106918238</c:v>
                </c:pt>
                <c:pt idx="3">
                  <c:v>137.73584905660377</c:v>
                </c:pt>
                <c:pt idx="4">
                  <c:v>144.0251572327044</c:v>
                </c:pt>
                <c:pt idx="5">
                  <c:v>150.94339622641508</c:v>
                </c:pt>
                <c:pt idx="6">
                  <c:v>164.15094339622641</c:v>
                </c:pt>
                <c:pt idx="7">
                  <c:v>180.50314465408803</c:v>
                </c:pt>
                <c:pt idx="8">
                  <c:v>178.61635220125785</c:v>
                </c:pt>
                <c:pt idx="9">
                  <c:v>180.50314465408803</c:v>
                </c:pt>
                <c:pt idx="10">
                  <c:v>184.27672955974842</c:v>
                </c:pt>
                <c:pt idx="11">
                  <c:v>191.82389937106919</c:v>
                </c:pt>
                <c:pt idx="12">
                  <c:v>199.37106918238993</c:v>
                </c:pt>
                <c:pt idx="13">
                  <c:v>198.11320754716982</c:v>
                </c:pt>
                <c:pt idx="14">
                  <c:v>194.96855345911951</c:v>
                </c:pt>
                <c:pt idx="15">
                  <c:v>201.25786163522014</c:v>
                </c:pt>
                <c:pt idx="16">
                  <c:v>206.91823899371067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EFA-48D2-8DC2-C64AB188570B}"/>
            </c:ext>
          </c:extLst>
        </c:ser>
        <c:ser>
          <c:idx val="2"/>
          <c:order val="2"/>
          <c:tx>
            <c:strRef>
              <c:f>Sheet3!$B$60</c:f>
              <c:strCache>
                <c:ptCount val="1"/>
                <c:pt idx="0">
                  <c:v>3</c:v>
                </c:pt>
              </c:strCache>
            </c:strRef>
          </c:tx>
          <c:cat>
            <c:numRef>
              <c:f>Sheet3!$C$57:$S$57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Sheet3!$C$60:$S$60</c:f>
              <c:numCache>
                <c:formatCode>General</c:formatCode>
                <c:ptCount val="17"/>
                <c:pt idx="0">
                  <c:v>100</c:v>
                </c:pt>
                <c:pt idx="1">
                  <c:v>113.57142857142857</c:v>
                </c:pt>
                <c:pt idx="2">
                  <c:v>122.85714285714285</c:v>
                </c:pt>
                <c:pt idx="3">
                  <c:v>136.42857142857144</c:v>
                </c:pt>
                <c:pt idx="4">
                  <c:v>148.57142857142858</c:v>
                </c:pt>
                <c:pt idx="5">
                  <c:v>155.71428571428572</c:v>
                </c:pt>
                <c:pt idx="6">
                  <c:v>165.71428571428569</c:v>
                </c:pt>
                <c:pt idx="7">
                  <c:v>148.57142857142858</c:v>
                </c:pt>
                <c:pt idx="8">
                  <c:v>127.14285714285715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EFA-48D2-8DC2-C64AB188570B}"/>
            </c:ext>
          </c:extLst>
        </c:ser>
        <c:ser>
          <c:idx val="3"/>
          <c:order val="3"/>
          <c:tx>
            <c:strRef>
              <c:f>Sheet3!$B$61</c:f>
              <c:strCache>
                <c:ptCount val="1"/>
                <c:pt idx="0">
                  <c:v>4</c:v>
                </c:pt>
              </c:strCache>
            </c:strRef>
          </c:tx>
          <c:cat>
            <c:numRef>
              <c:f>Sheet3!$C$57:$S$57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Sheet3!$C$61:$S$61</c:f>
              <c:numCache>
                <c:formatCode>General</c:formatCode>
                <c:ptCount val="17"/>
                <c:pt idx="0">
                  <c:v>100</c:v>
                </c:pt>
                <c:pt idx="1">
                  <c:v>111.03896103896105</c:v>
                </c:pt>
                <c:pt idx="2">
                  <c:v>122.07792207792207</c:v>
                </c:pt>
                <c:pt idx="3">
                  <c:v>131.81818181818181</c:v>
                </c:pt>
                <c:pt idx="4">
                  <c:v>139.6103896103896</c:v>
                </c:pt>
                <c:pt idx="5">
                  <c:v>146.10389610389609</c:v>
                </c:pt>
                <c:pt idx="6">
                  <c:v>155.84415584415586</c:v>
                </c:pt>
                <c:pt idx="7">
                  <c:v>162.987012987013</c:v>
                </c:pt>
                <c:pt idx="8">
                  <c:v>168.83116883116881</c:v>
                </c:pt>
                <c:pt idx="9">
                  <c:v>172.07792207792207</c:v>
                </c:pt>
                <c:pt idx="10">
                  <c:v>176.62337662337663</c:v>
                </c:pt>
                <c:pt idx="11">
                  <c:v>180.51948051948051</c:v>
                </c:pt>
                <c:pt idx="12">
                  <c:v>187.012987012987</c:v>
                </c:pt>
                <c:pt idx="13">
                  <c:v>187.012987012987</c:v>
                </c:pt>
                <c:pt idx="14">
                  <c:v>190.25974025974025</c:v>
                </c:pt>
                <c:pt idx="15">
                  <c:v>190.90909090909091</c:v>
                </c:pt>
                <c:pt idx="16">
                  <c:v>201.2987012987013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EFA-48D2-8DC2-C64AB188570B}"/>
            </c:ext>
          </c:extLst>
        </c:ser>
        <c:ser>
          <c:idx val="4"/>
          <c:order val="4"/>
          <c:tx>
            <c:strRef>
              <c:f>Sheet3!$B$62</c:f>
              <c:strCache>
                <c:ptCount val="1"/>
                <c:pt idx="0">
                  <c:v>5</c:v>
                </c:pt>
              </c:strCache>
            </c:strRef>
          </c:tx>
          <c:cat>
            <c:numRef>
              <c:f>Sheet3!$C$57:$S$57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Sheet3!$C$62:$S$62</c:f>
              <c:numCache>
                <c:formatCode>General</c:formatCode>
                <c:ptCount val="17"/>
                <c:pt idx="0">
                  <c:v>100</c:v>
                </c:pt>
                <c:pt idx="1">
                  <c:v>116.78832116788323</c:v>
                </c:pt>
                <c:pt idx="2">
                  <c:v>128.46715328467155</c:v>
                </c:pt>
                <c:pt idx="3">
                  <c:v>140.14598540145985</c:v>
                </c:pt>
                <c:pt idx="4">
                  <c:v>150.36496350364965</c:v>
                </c:pt>
                <c:pt idx="5">
                  <c:v>157.66423357664237</c:v>
                </c:pt>
                <c:pt idx="6">
                  <c:v>164.96350364963504</c:v>
                </c:pt>
                <c:pt idx="7">
                  <c:v>155.47445255474454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CEFA-48D2-8DC2-C64AB188570B}"/>
            </c:ext>
          </c:extLst>
        </c:ser>
        <c:ser>
          <c:idx val="5"/>
          <c:order val="5"/>
          <c:tx>
            <c:strRef>
              <c:f>Sheet3!$B$63</c:f>
              <c:strCache>
                <c:ptCount val="1"/>
                <c:pt idx="0">
                  <c:v>6</c:v>
                </c:pt>
              </c:strCache>
            </c:strRef>
          </c:tx>
          <c:cat>
            <c:numRef>
              <c:f>Sheet3!$C$57:$S$57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Sheet3!$C$63:$S$63</c:f>
              <c:numCache>
                <c:formatCode>General</c:formatCode>
                <c:ptCount val="17"/>
                <c:pt idx="0">
                  <c:v>100</c:v>
                </c:pt>
                <c:pt idx="1">
                  <c:v>112.75167785234899</c:v>
                </c:pt>
                <c:pt idx="2">
                  <c:v>125.50335570469797</c:v>
                </c:pt>
                <c:pt idx="3">
                  <c:v>136.24161073825502</c:v>
                </c:pt>
                <c:pt idx="4">
                  <c:v>144.96644295302013</c:v>
                </c:pt>
                <c:pt idx="5">
                  <c:v>153.02013422818791</c:v>
                </c:pt>
                <c:pt idx="6">
                  <c:v>163.75838926174495</c:v>
                </c:pt>
                <c:pt idx="7">
                  <c:v>169.79865771812081</c:v>
                </c:pt>
                <c:pt idx="8">
                  <c:v>177.85234899328859</c:v>
                </c:pt>
                <c:pt idx="9">
                  <c:v>188.59060402684565</c:v>
                </c:pt>
                <c:pt idx="10">
                  <c:v>186.5771812080537</c:v>
                </c:pt>
                <c:pt idx="11">
                  <c:v>187.24832214765098</c:v>
                </c:pt>
                <c:pt idx="12">
                  <c:v>193.28859060402687</c:v>
                </c:pt>
                <c:pt idx="13">
                  <c:v>200</c:v>
                </c:pt>
                <c:pt idx="14">
                  <c:v>205.36912751677852</c:v>
                </c:pt>
                <c:pt idx="15">
                  <c:v>203.3557046979866</c:v>
                </c:pt>
                <c:pt idx="16">
                  <c:v>210.73825503355704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CEFA-48D2-8DC2-C64AB188570B}"/>
            </c:ext>
          </c:extLst>
        </c:ser>
        <c:ser>
          <c:idx val="6"/>
          <c:order val="6"/>
          <c:tx>
            <c:strRef>
              <c:f>Sheet3!$B$64</c:f>
              <c:strCache>
                <c:ptCount val="1"/>
                <c:pt idx="0">
                  <c:v>7</c:v>
                </c:pt>
              </c:strCache>
            </c:strRef>
          </c:tx>
          <c:cat>
            <c:numRef>
              <c:f>Sheet3!$C$57:$S$57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Sheet3!$C$64:$S$64</c:f>
              <c:numCache>
                <c:formatCode>General</c:formatCode>
                <c:ptCount val="17"/>
                <c:pt idx="0">
                  <c:v>100</c:v>
                </c:pt>
                <c:pt idx="1">
                  <c:v>111.11111111111111</c:v>
                </c:pt>
                <c:pt idx="2">
                  <c:v>120.13888888888889</c:v>
                </c:pt>
                <c:pt idx="3">
                  <c:v>128.4722222222222</c:v>
                </c:pt>
                <c:pt idx="4">
                  <c:v>140.97222222222223</c:v>
                </c:pt>
                <c:pt idx="5">
                  <c:v>150.69444444444443</c:v>
                </c:pt>
                <c:pt idx="6">
                  <c:v>164.58333333333331</c:v>
                </c:pt>
                <c:pt idx="7">
                  <c:v>162.49999999999997</c:v>
                </c:pt>
                <c:pt idx="8">
                  <c:v>156.94444444444443</c:v>
                </c:pt>
                <c:pt idx="9">
                  <c:v>145.83333333333331</c:v>
                </c:pt>
                <c:pt idx="10">
                  <c:v>142.36111111111111</c:v>
                </c:pt>
                <c:pt idx="11">
                  <c:v>142.36111111111111</c:v>
                </c:pt>
                <c:pt idx="12">
                  <c:v>142.36111111111111</c:v>
                </c:pt>
                <c:pt idx="13">
                  <c:v>150</c:v>
                </c:pt>
                <c:pt idx="14">
                  <c:v>152.08333333333331</c:v>
                </c:pt>
                <c:pt idx="15">
                  <c:v>156.94444444444443</c:v>
                </c:pt>
                <c:pt idx="16">
                  <c:v>175.69444444444443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CEFA-48D2-8DC2-C64AB188570B}"/>
            </c:ext>
          </c:extLst>
        </c:ser>
        <c:ser>
          <c:idx val="7"/>
          <c:order val="7"/>
          <c:tx>
            <c:strRef>
              <c:f>Sheet3!$B$65</c:f>
              <c:strCache>
                <c:ptCount val="1"/>
                <c:pt idx="0">
                  <c:v>8</c:v>
                </c:pt>
              </c:strCache>
            </c:strRef>
          </c:tx>
          <c:cat>
            <c:numRef>
              <c:f>Sheet3!$C$57:$S$57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18</c:v>
                </c:pt>
              </c:numCache>
            </c:numRef>
          </c:cat>
          <c:val>
            <c:numRef>
              <c:f>Sheet3!$C$65:$S$65</c:f>
              <c:numCache>
                <c:formatCode>General</c:formatCode>
                <c:ptCount val="17"/>
                <c:pt idx="0">
                  <c:v>100</c:v>
                </c:pt>
                <c:pt idx="1">
                  <c:v>110.00000000000001</c:v>
                </c:pt>
                <c:pt idx="2">
                  <c:v>122</c:v>
                </c:pt>
                <c:pt idx="3">
                  <c:v>130</c:v>
                </c:pt>
                <c:pt idx="4">
                  <c:v>140</c:v>
                </c:pt>
                <c:pt idx="5">
                  <c:v>146.66666666666666</c:v>
                </c:pt>
                <c:pt idx="6">
                  <c:v>159.33333333333331</c:v>
                </c:pt>
                <c:pt idx="7">
                  <c:v>161.33333333333331</c:v>
                </c:pt>
                <c:pt idx="8">
                  <c:v>166</c:v>
                </c:pt>
                <c:pt idx="9">
                  <c:v>172</c:v>
                </c:pt>
                <c:pt idx="10">
                  <c:v>175.33333333333334</c:v>
                </c:pt>
                <c:pt idx="11">
                  <c:v>181.33333333333331</c:v>
                </c:pt>
                <c:pt idx="12">
                  <c:v>182.66666666666666</c:v>
                </c:pt>
                <c:pt idx="13">
                  <c:v>180</c:v>
                </c:pt>
                <c:pt idx="14">
                  <c:v>184</c:v>
                </c:pt>
                <c:pt idx="15">
                  <c:v>188.66666666666669</c:v>
                </c:pt>
                <c:pt idx="16">
                  <c:v>186.66666666666666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CEFA-48D2-8DC2-C64AB18857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9445248"/>
        <c:axId val="129455232"/>
      </c:lineChart>
      <c:catAx>
        <c:axId val="129445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9455232"/>
        <c:crosses val="autoZero"/>
        <c:auto val="1"/>
        <c:lblAlgn val="ctr"/>
        <c:lblOffset val="100"/>
        <c:noMultiLvlLbl val="0"/>
      </c:catAx>
      <c:valAx>
        <c:axId val="1294552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294452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FA8E-9DDF-45BD-8CCD-7158B41BD3BB}" type="datetimeFigureOut">
              <a:rPr kumimoji="1" lang="ja-JP" altLang="en-US" smtClean="0"/>
              <a:t>2019/10/25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D534-4C0B-4535-8589-B6DE22E545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9243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FA8E-9DDF-45BD-8CCD-7158B41BD3BB}" type="datetimeFigureOut">
              <a:rPr kumimoji="1" lang="ja-JP" altLang="en-US" smtClean="0"/>
              <a:t>2019/10/25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D534-4C0B-4535-8589-B6DE22E545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390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FA8E-9DDF-45BD-8CCD-7158B41BD3BB}" type="datetimeFigureOut">
              <a:rPr kumimoji="1" lang="ja-JP" altLang="en-US" smtClean="0"/>
              <a:t>2019/10/25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D534-4C0B-4535-8589-B6DE22E545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38567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0A01D-69AE-BC40-91AA-F710262192D1}" type="datetimeFigureOut">
              <a:rPr lang="en-US" smtClean="0"/>
              <a:t>10/25/2019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4AC01-BE00-644D-8B1A-2343B42D25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811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0A01D-69AE-BC40-91AA-F710262192D1}" type="datetimeFigureOut">
              <a:rPr lang="en-US" smtClean="0"/>
              <a:t>10/25/2019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4AC01-BE00-644D-8B1A-2343B42D25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544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0A01D-69AE-BC40-91AA-F710262192D1}" type="datetimeFigureOut">
              <a:rPr lang="en-US" smtClean="0"/>
              <a:t>10/25/2019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4AC01-BE00-644D-8B1A-2343B42D25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441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0A01D-69AE-BC40-91AA-F710262192D1}" type="datetimeFigureOut">
              <a:rPr lang="en-US" smtClean="0"/>
              <a:t>10/25/2019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4AC01-BE00-644D-8B1A-2343B42D25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0344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0A01D-69AE-BC40-91AA-F710262192D1}" type="datetimeFigureOut">
              <a:rPr lang="en-US" smtClean="0"/>
              <a:t>10/25/2019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4AC01-BE00-644D-8B1A-2343B42D25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7189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0A01D-69AE-BC40-91AA-F710262192D1}" type="datetimeFigureOut">
              <a:rPr lang="en-US" smtClean="0"/>
              <a:t>10/25/2019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4AC01-BE00-644D-8B1A-2343B42D25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460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0A01D-69AE-BC40-91AA-F710262192D1}" type="datetimeFigureOut">
              <a:rPr lang="en-US" smtClean="0"/>
              <a:t>10/25/2019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4AC01-BE00-644D-8B1A-2343B42D25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4331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0A01D-69AE-BC40-91AA-F710262192D1}" type="datetimeFigureOut">
              <a:rPr lang="en-US" smtClean="0"/>
              <a:t>10/25/2019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4AC01-BE00-644D-8B1A-2343B42D25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999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FA8E-9DDF-45BD-8CCD-7158B41BD3BB}" type="datetimeFigureOut">
              <a:rPr kumimoji="1" lang="ja-JP" altLang="en-US" smtClean="0"/>
              <a:t>2019/10/25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D534-4C0B-4535-8589-B6DE22E545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0782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0A01D-69AE-BC40-91AA-F710262192D1}" type="datetimeFigureOut">
              <a:rPr lang="en-US" smtClean="0"/>
              <a:t>10/25/2019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4AC01-BE00-644D-8B1A-2343B42D25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9639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0A01D-69AE-BC40-91AA-F710262192D1}" type="datetimeFigureOut">
              <a:rPr lang="en-US" smtClean="0"/>
              <a:t>10/25/2019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4AC01-BE00-644D-8B1A-2343B42D25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8639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0A01D-69AE-BC40-91AA-F710262192D1}" type="datetimeFigureOut">
              <a:rPr lang="en-US" smtClean="0"/>
              <a:t>10/25/2019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4AC01-BE00-644D-8B1A-2343B42D25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492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FA8E-9DDF-45BD-8CCD-7158B41BD3BB}" type="datetimeFigureOut">
              <a:rPr kumimoji="1" lang="ja-JP" altLang="en-US" smtClean="0"/>
              <a:t>2019/10/25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D534-4C0B-4535-8589-B6DE22E545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9315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FA8E-9DDF-45BD-8CCD-7158B41BD3BB}" type="datetimeFigureOut">
              <a:rPr kumimoji="1" lang="ja-JP" altLang="en-US" smtClean="0"/>
              <a:t>2019/10/25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D534-4C0B-4535-8589-B6DE22E545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7547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FA8E-9DDF-45BD-8CCD-7158B41BD3BB}" type="datetimeFigureOut">
              <a:rPr kumimoji="1" lang="ja-JP" altLang="en-US" smtClean="0"/>
              <a:t>2019/10/25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D534-4C0B-4535-8589-B6DE22E545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036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FA8E-9DDF-45BD-8CCD-7158B41BD3BB}" type="datetimeFigureOut">
              <a:rPr kumimoji="1" lang="ja-JP" altLang="en-US" smtClean="0"/>
              <a:t>2019/10/25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D534-4C0B-4535-8589-B6DE22E545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329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FA8E-9DDF-45BD-8CCD-7158B41BD3BB}" type="datetimeFigureOut">
              <a:rPr kumimoji="1" lang="ja-JP" altLang="en-US" smtClean="0"/>
              <a:t>2019/10/25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D534-4C0B-4535-8589-B6DE22E545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0318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FA8E-9DDF-45BD-8CCD-7158B41BD3BB}" type="datetimeFigureOut">
              <a:rPr kumimoji="1" lang="ja-JP" altLang="en-US" smtClean="0"/>
              <a:t>2019/10/25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D534-4C0B-4535-8589-B6DE22E545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0696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FA8E-9DDF-45BD-8CCD-7158B41BD3BB}" type="datetimeFigureOut">
              <a:rPr kumimoji="1" lang="ja-JP" altLang="en-US" smtClean="0"/>
              <a:t>2019/10/25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D534-4C0B-4535-8589-B6DE22E545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1627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DFA8E-9DDF-45BD-8CCD-7158B41BD3BB}" type="datetimeFigureOut">
              <a:rPr kumimoji="1" lang="ja-JP" altLang="en-US" smtClean="0"/>
              <a:t>2019/10/25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3D534-4C0B-4535-8589-B6DE22E545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5851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0A01D-69AE-BC40-91AA-F710262192D1}" type="datetimeFigureOut">
              <a:rPr lang="en-US" smtClean="0"/>
              <a:t>10/25/2019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4AC01-BE00-644D-8B1A-2343B42D25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27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7">
            <a:extLst>
              <a:ext uri="{FF2B5EF4-FFF2-40B4-BE49-F238E27FC236}">
                <a16:creationId xmlns:a16="http://schemas.microsoft.com/office/drawing/2014/main" id="{C8B77FFB-D1E0-4BF5-9DA9-BA5941E820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731" y="724293"/>
            <a:ext cx="68768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ja-JP" sz="1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游ゴシック" panose="020B0400000000000000" pitchFamily="50" charset="-128"/>
                <a:cs typeface="Arial" panose="020B0604020202020204" pitchFamily="34" charset="0"/>
              </a:rPr>
              <a:t>A) Exp.1</a:t>
            </a:r>
            <a:endParaRPr kumimoji="0" lang="ja-JP" altLang="ja-JP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" name="Rectangle 170">
            <a:extLst>
              <a:ext uri="{FF2B5EF4-FFF2-40B4-BE49-F238E27FC236}">
                <a16:creationId xmlns:a16="http://schemas.microsoft.com/office/drawing/2014/main" id="{6C58FECE-5F03-45A4-BDB2-C087C42CE1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618" y="3506707"/>
            <a:ext cx="76623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ja-JP" sz="1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游ゴシック" panose="020B0400000000000000" pitchFamily="50" charset="-128"/>
                <a:cs typeface="Arial" panose="020B0604020202020204" pitchFamily="34" charset="0"/>
              </a:rPr>
              <a:t>C) Exp. 3</a:t>
            </a:r>
            <a:endParaRPr kumimoji="0" lang="ja-JP" altLang="ja-JP" sz="140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6" name="Rectangle 257">
            <a:extLst>
              <a:ext uri="{FF2B5EF4-FFF2-40B4-BE49-F238E27FC236}">
                <a16:creationId xmlns:a16="http://schemas.microsoft.com/office/drawing/2014/main" id="{C058FB2B-782E-432C-8040-A29A23FF1C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207" y="6340817"/>
            <a:ext cx="75661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ja-JP" sz="1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游ゴシック" panose="020B0400000000000000" pitchFamily="50" charset="-128"/>
                <a:cs typeface="Arial" panose="020B0604020202020204" pitchFamily="34" charset="0"/>
              </a:rPr>
              <a:t>E) Exp. 5</a:t>
            </a:r>
            <a:endParaRPr kumimoji="0" lang="ja-JP" altLang="ja-JP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" name="Rectangle 358">
            <a:extLst>
              <a:ext uri="{FF2B5EF4-FFF2-40B4-BE49-F238E27FC236}">
                <a16:creationId xmlns:a16="http://schemas.microsoft.com/office/drawing/2014/main" id="{F6114DDB-40B2-45D4-A763-F9D6743F25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9738" y="725882"/>
            <a:ext cx="76623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ja-JP" sz="1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游ゴシック" panose="020B0400000000000000" pitchFamily="50" charset="-128"/>
                <a:cs typeface="Arial" panose="020B0604020202020204" pitchFamily="34" charset="0"/>
              </a:rPr>
              <a:t>B) Exp. 2</a:t>
            </a:r>
            <a:endParaRPr kumimoji="0" lang="ja-JP" altLang="ja-JP" sz="140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8" name="Rectangle 477">
            <a:extLst>
              <a:ext uri="{FF2B5EF4-FFF2-40B4-BE49-F238E27FC236}">
                <a16:creationId xmlns:a16="http://schemas.microsoft.com/office/drawing/2014/main" id="{CB16FC80-4F51-4A85-B504-019C86DCEA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9730" y="3505092"/>
            <a:ext cx="76623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ja-JP" sz="1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游ゴシック" panose="020B0400000000000000" pitchFamily="50" charset="-128"/>
                <a:cs typeface="Arial" panose="020B0604020202020204" pitchFamily="34" charset="0"/>
              </a:rPr>
              <a:t>D) Exp. 4</a:t>
            </a:r>
            <a:endParaRPr kumimoji="0" lang="ja-JP" altLang="ja-JP" sz="140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D48798C-4C5E-4E0F-AF4F-58A778C9D93E}"/>
              </a:ext>
            </a:extLst>
          </p:cNvPr>
          <p:cNvSpPr txBox="1"/>
          <p:nvPr/>
        </p:nvSpPr>
        <p:spPr>
          <a:xfrm>
            <a:off x="152400" y="242917"/>
            <a:ext cx="2005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Supplementary Fig. S1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grpSp>
        <p:nvGrpSpPr>
          <p:cNvPr id="502" name="グループ化 501">
            <a:extLst>
              <a:ext uri="{FF2B5EF4-FFF2-40B4-BE49-F238E27FC236}">
                <a16:creationId xmlns:a16="http://schemas.microsoft.com/office/drawing/2014/main" id="{8AC36E05-B359-46D3-9719-700C08FEE4BB}"/>
              </a:ext>
            </a:extLst>
          </p:cNvPr>
          <p:cNvGrpSpPr/>
          <p:nvPr/>
        </p:nvGrpSpPr>
        <p:grpSpPr>
          <a:xfrm>
            <a:off x="488157" y="1042988"/>
            <a:ext cx="2721769" cy="1843088"/>
            <a:chOff x="488157" y="1042988"/>
            <a:chExt cx="2721769" cy="1843088"/>
          </a:xfrm>
        </p:grpSpPr>
        <p:sp>
          <p:nvSpPr>
            <p:cNvPr id="302" name="Freeform 5">
              <a:extLst>
                <a:ext uri="{FF2B5EF4-FFF2-40B4-BE49-F238E27FC236}">
                  <a16:creationId xmlns:a16="http://schemas.microsoft.com/office/drawing/2014/main" id="{BC0E91BD-4C8F-43DB-9B0C-50855EC2C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0" y="2595563"/>
              <a:ext cx="2328863" cy="0"/>
            </a:xfrm>
            <a:custGeom>
              <a:avLst/>
              <a:gdLst>
                <a:gd name="T0" fmla="*/ 0 w 2443"/>
                <a:gd name="T1" fmla="*/ 0 w 2443"/>
                <a:gd name="T2" fmla="*/ 2443 w 244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43">
                  <a:moveTo>
                    <a:pt x="0" y="0"/>
                  </a:moveTo>
                  <a:lnTo>
                    <a:pt x="0" y="0"/>
                  </a:lnTo>
                  <a:lnTo>
                    <a:pt x="2443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3" name="Freeform 6">
              <a:extLst>
                <a:ext uri="{FF2B5EF4-FFF2-40B4-BE49-F238E27FC236}">
                  <a16:creationId xmlns:a16="http://schemas.microsoft.com/office/drawing/2014/main" id="{F6132542-7D5E-42D2-B440-1564F9DE11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0" y="2595563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4" name="Freeform 7">
              <a:extLst>
                <a:ext uri="{FF2B5EF4-FFF2-40B4-BE49-F238E27FC236}">
                  <a16:creationId xmlns:a16="http://schemas.microsoft.com/office/drawing/2014/main" id="{F16442EB-D60D-401B-84C5-DB3B20E15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6163" y="2595563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5" name="Freeform 8">
              <a:extLst>
                <a:ext uri="{FF2B5EF4-FFF2-40B4-BE49-F238E27FC236}">
                  <a16:creationId xmlns:a16="http://schemas.microsoft.com/office/drawing/2014/main" id="{884C7BBF-6DBB-4B6B-9022-8028057D8C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4925" y="2595563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6" name="Freeform 9">
              <a:extLst>
                <a:ext uri="{FF2B5EF4-FFF2-40B4-BE49-F238E27FC236}">
                  <a16:creationId xmlns:a16="http://schemas.microsoft.com/office/drawing/2014/main" id="{D23FBA22-4F01-40CF-B5C7-FAB0B10A7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3688" y="2595563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7" name="Freeform 10">
              <a:extLst>
                <a:ext uri="{FF2B5EF4-FFF2-40B4-BE49-F238E27FC236}">
                  <a16:creationId xmlns:a16="http://schemas.microsoft.com/office/drawing/2014/main" id="{970DD9EA-FE4A-475B-9B8F-B783D821A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450" y="2595563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8" name="Freeform 11">
              <a:extLst>
                <a:ext uri="{FF2B5EF4-FFF2-40B4-BE49-F238E27FC236}">
                  <a16:creationId xmlns:a16="http://schemas.microsoft.com/office/drawing/2014/main" id="{797083BC-0452-4466-A8EA-6B7139A39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1213" y="2595563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9" name="Freeform 12">
              <a:extLst>
                <a:ext uri="{FF2B5EF4-FFF2-40B4-BE49-F238E27FC236}">
                  <a16:creationId xmlns:a16="http://schemas.microsoft.com/office/drawing/2014/main" id="{F9CEA248-300C-47E7-898D-B5D78A25D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9975" y="2595563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0" name="Freeform 13">
              <a:extLst>
                <a:ext uri="{FF2B5EF4-FFF2-40B4-BE49-F238E27FC236}">
                  <a16:creationId xmlns:a16="http://schemas.microsoft.com/office/drawing/2014/main" id="{8225825B-3393-47A6-A5CC-EF86E2CD7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595563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1" name="Freeform 14">
              <a:extLst>
                <a:ext uri="{FF2B5EF4-FFF2-40B4-BE49-F238E27FC236}">
                  <a16:creationId xmlns:a16="http://schemas.microsoft.com/office/drawing/2014/main" id="{11E8B038-5107-4F8A-AD84-E8F51E9DE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2595563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2" name="Freeform 15">
              <a:extLst>
                <a:ext uri="{FF2B5EF4-FFF2-40B4-BE49-F238E27FC236}">
                  <a16:creationId xmlns:a16="http://schemas.microsoft.com/office/drawing/2014/main" id="{A58CEA25-2A97-4C63-99D5-E4E803D0B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263" y="2595563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3" name="Rectangle 16">
              <a:extLst>
                <a:ext uri="{FF2B5EF4-FFF2-40B4-BE49-F238E27FC236}">
                  <a16:creationId xmlns:a16="http://schemas.microsoft.com/office/drawing/2014/main" id="{E4AA244F-769E-4A0F-9C30-91E34D16C0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000" y="2624138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4" name="Rectangle 17">
              <a:extLst>
                <a:ext uri="{FF2B5EF4-FFF2-40B4-BE49-F238E27FC236}">
                  <a16:creationId xmlns:a16="http://schemas.microsoft.com/office/drawing/2014/main" id="{08236B52-D698-41E7-BD28-9ED044ADB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763" y="2624138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2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5" name="Rectangle 18">
              <a:extLst>
                <a:ext uri="{FF2B5EF4-FFF2-40B4-BE49-F238E27FC236}">
                  <a16:creationId xmlns:a16="http://schemas.microsoft.com/office/drawing/2014/main" id="{AB9EDA49-CA12-478C-8CB6-C61E69F1A8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1113" y="2624138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4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6" name="Rectangle 19">
              <a:extLst>
                <a:ext uri="{FF2B5EF4-FFF2-40B4-BE49-F238E27FC236}">
                  <a16:creationId xmlns:a16="http://schemas.microsoft.com/office/drawing/2014/main" id="{C56FBB25-31D7-4B22-89CD-764C73437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9875" y="2624138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6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7" name="Rectangle 20">
              <a:extLst>
                <a:ext uri="{FF2B5EF4-FFF2-40B4-BE49-F238E27FC236}">
                  <a16:creationId xmlns:a16="http://schemas.microsoft.com/office/drawing/2014/main" id="{B52D94A7-E958-47FC-BB79-743108F52C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8638" y="2624138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8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8" name="Rectangle 21">
              <a:extLst>
                <a:ext uri="{FF2B5EF4-FFF2-40B4-BE49-F238E27FC236}">
                  <a16:creationId xmlns:a16="http://schemas.microsoft.com/office/drawing/2014/main" id="{9E65E705-AC71-4889-90E6-B649D451D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000" y="2624138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9" name="Rectangle 22">
              <a:extLst>
                <a:ext uri="{FF2B5EF4-FFF2-40B4-BE49-F238E27FC236}">
                  <a16:creationId xmlns:a16="http://schemas.microsoft.com/office/drawing/2014/main" id="{1BCEABBB-2722-4C9B-9195-A62094C55B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2350" y="2624138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12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0" name="Rectangle 23">
              <a:extLst>
                <a:ext uri="{FF2B5EF4-FFF2-40B4-BE49-F238E27FC236}">
                  <a16:creationId xmlns:a16="http://schemas.microsoft.com/office/drawing/2014/main" id="{978A3069-9C7F-4D9D-BA65-8B4D86F3BE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9525" y="2624138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14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1" name="Rectangle 24">
              <a:extLst>
                <a:ext uri="{FF2B5EF4-FFF2-40B4-BE49-F238E27FC236}">
                  <a16:creationId xmlns:a16="http://schemas.microsoft.com/office/drawing/2014/main" id="{494D3320-F1D0-453B-BC01-D1F380FC45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8288" y="2624138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16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2" name="Rectangle 25">
              <a:extLst>
                <a:ext uri="{FF2B5EF4-FFF2-40B4-BE49-F238E27FC236}">
                  <a16:creationId xmlns:a16="http://schemas.microsoft.com/office/drawing/2014/main" id="{61054F2B-22E3-4B64-A446-93566DFF6E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8638" y="2624138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18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3" name="Freeform 26">
              <a:extLst>
                <a:ext uri="{FF2B5EF4-FFF2-40B4-BE49-F238E27FC236}">
                  <a16:creationId xmlns:a16="http://schemas.microsoft.com/office/drawing/2014/main" id="{95E21D8E-EF01-42DD-B2E4-08B00BD4C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0" y="1341438"/>
              <a:ext cx="0" cy="1254125"/>
            </a:xfrm>
            <a:custGeom>
              <a:avLst/>
              <a:gdLst>
                <a:gd name="T0" fmla="*/ 1314 h 1314"/>
                <a:gd name="T1" fmla="*/ 1314 h 1314"/>
                <a:gd name="T2" fmla="*/ 0 h 13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314">
                  <a:moveTo>
                    <a:pt x="0" y="1314"/>
                  </a:moveTo>
                  <a:lnTo>
                    <a:pt x="0" y="1314"/>
                  </a:lnTo>
                  <a:lnTo>
                    <a:pt x="0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" name="Freeform 27">
              <a:extLst>
                <a:ext uri="{FF2B5EF4-FFF2-40B4-BE49-F238E27FC236}">
                  <a16:creationId xmlns:a16="http://schemas.microsoft.com/office/drawing/2014/main" id="{563948D1-2D32-4128-8507-0536673C5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588" y="2595563"/>
              <a:ext cx="23813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5" name="Freeform 28">
              <a:extLst>
                <a:ext uri="{FF2B5EF4-FFF2-40B4-BE49-F238E27FC236}">
                  <a16:creationId xmlns:a16="http://schemas.microsoft.com/office/drawing/2014/main" id="{F3C34507-D869-4BCA-999C-367572F36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588" y="2346326"/>
              <a:ext cx="23813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6" name="Freeform 29">
              <a:extLst>
                <a:ext uri="{FF2B5EF4-FFF2-40B4-BE49-F238E27FC236}">
                  <a16:creationId xmlns:a16="http://schemas.microsoft.com/office/drawing/2014/main" id="{56191169-5B4F-4319-A03C-D61129959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588" y="2098676"/>
              <a:ext cx="23813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" name="Freeform 30">
              <a:extLst>
                <a:ext uri="{FF2B5EF4-FFF2-40B4-BE49-F238E27FC236}">
                  <a16:creationId xmlns:a16="http://schemas.microsoft.com/office/drawing/2014/main" id="{B7C4A18A-66F0-45AC-B69B-112A36B56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588" y="1849438"/>
              <a:ext cx="23813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8" name="Freeform 31">
              <a:extLst>
                <a:ext uri="{FF2B5EF4-FFF2-40B4-BE49-F238E27FC236}">
                  <a16:creationId xmlns:a16="http://schemas.microsoft.com/office/drawing/2014/main" id="{911F2F9B-6BC3-42AE-8197-A07650D88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588" y="1601788"/>
              <a:ext cx="23813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9" name="Freeform 32">
              <a:extLst>
                <a:ext uri="{FF2B5EF4-FFF2-40B4-BE49-F238E27FC236}">
                  <a16:creationId xmlns:a16="http://schemas.microsoft.com/office/drawing/2014/main" id="{E5041180-CFCE-46F5-97AE-20F3B58794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588" y="1352551"/>
              <a:ext cx="23813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0" name="Rectangle 33">
              <a:extLst>
                <a:ext uri="{FF2B5EF4-FFF2-40B4-BE49-F238E27FC236}">
                  <a16:creationId xmlns:a16="http://schemas.microsoft.com/office/drawing/2014/main" id="{F90BC3AD-F638-4CE0-8731-34E37F9439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200" y="2544763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1" name="Rectangle 34">
              <a:extLst>
                <a:ext uri="{FF2B5EF4-FFF2-40B4-BE49-F238E27FC236}">
                  <a16:creationId xmlns:a16="http://schemas.microsoft.com/office/drawing/2014/main" id="{46D563A6-836D-4FD6-8A3E-B872AB2527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988" y="2295526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20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2" name="Rectangle 35">
              <a:extLst>
                <a:ext uri="{FF2B5EF4-FFF2-40B4-BE49-F238E27FC236}">
                  <a16:creationId xmlns:a16="http://schemas.microsoft.com/office/drawing/2014/main" id="{B7FDAB71-6AE4-49E7-818F-DC6CC277B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988" y="2047876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40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3" name="Rectangle 36">
              <a:extLst>
                <a:ext uri="{FF2B5EF4-FFF2-40B4-BE49-F238E27FC236}">
                  <a16:creationId xmlns:a16="http://schemas.microsoft.com/office/drawing/2014/main" id="{D7915A19-43C6-48FC-A52B-AFFC3D7FB4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988" y="1798638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60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4" name="Rectangle 37">
              <a:extLst>
                <a:ext uri="{FF2B5EF4-FFF2-40B4-BE49-F238E27FC236}">
                  <a16:creationId xmlns:a16="http://schemas.microsoft.com/office/drawing/2014/main" id="{CA825CB7-3F1C-471B-AAFA-7B56F0F27B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988" y="1550988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80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5" name="Rectangle 38">
              <a:extLst>
                <a:ext uri="{FF2B5EF4-FFF2-40B4-BE49-F238E27FC236}">
                  <a16:creationId xmlns:a16="http://schemas.microsoft.com/office/drawing/2014/main" id="{56F6098E-1349-4D18-A635-695A5FCE0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775" y="1303338"/>
              <a:ext cx="19050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100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6" name="Freeform 39">
              <a:extLst>
                <a:ext uri="{FF2B5EF4-FFF2-40B4-BE49-F238E27FC236}">
                  <a16:creationId xmlns:a16="http://schemas.microsoft.com/office/drawing/2014/main" id="{C1E5FC0F-1EAC-4CC0-9B59-DB8052D84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0" y="1352551"/>
              <a:ext cx="2328863" cy="311150"/>
            </a:xfrm>
            <a:custGeom>
              <a:avLst/>
              <a:gdLst>
                <a:gd name="T0" fmla="*/ 0 w 2443"/>
                <a:gd name="T1" fmla="*/ 0 h 326"/>
                <a:gd name="T2" fmla="*/ 0 w 2443"/>
                <a:gd name="T3" fmla="*/ 0 h 326"/>
                <a:gd name="T4" fmla="*/ 0 w 2443"/>
                <a:gd name="T5" fmla="*/ 0 h 326"/>
                <a:gd name="T6" fmla="*/ 1086 w 2443"/>
                <a:gd name="T7" fmla="*/ 0 h 326"/>
                <a:gd name="T8" fmla="*/ 1086 w 2443"/>
                <a:gd name="T9" fmla="*/ 163 h 326"/>
                <a:gd name="T10" fmla="*/ 1222 w 2443"/>
                <a:gd name="T11" fmla="*/ 163 h 326"/>
                <a:gd name="T12" fmla="*/ 1222 w 2443"/>
                <a:gd name="T13" fmla="*/ 326 h 326"/>
                <a:gd name="T14" fmla="*/ 2443 w 2443"/>
                <a:gd name="T15" fmla="*/ 3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43" h="326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086" y="0"/>
                  </a:lnTo>
                  <a:lnTo>
                    <a:pt x="1086" y="163"/>
                  </a:lnTo>
                  <a:lnTo>
                    <a:pt x="1222" y="163"/>
                  </a:lnTo>
                  <a:lnTo>
                    <a:pt x="1222" y="326"/>
                  </a:lnTo>
                  <a:lnTo>
                    <a:pt x="2443" y="326"/>
                  </a:lnTo>
                </a:path>
              </a:pathLst>
            </a:custGeom>
            <a:noFill/>
            <a:ln w="7938" cap="rnd">
              <a:solidFill>
                <a:srgbClr val="FC7F0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" name="Freeform 40">
              <a:extLst>
                <a:ext uri="{FF2B5EF4-FFF2-40B4-BE49-F238E27FC236}">
                  <a16:creationId xmlns:a16="http://schemas.microsoft.com/office/drawing/2014/main" id="{A05252E8-3D21-45B8-AB89-9EA27F1FEC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1485901"/>
              <a:ext cx="44450" cy="44450"/>
            </a:xfrm>
            <a:custGeom>
              <a:avLst/>
              <a:gdLst>
                <a:gd name="T0" fmla="*/ 0 w 47"/>
                <a:gd name="T1" fmla="*/ 0 h 47"/>
                <a:gd name="T2" fmla="*/ 0 w 47"/>
                <a:gd name="T3" fmla="*/ 0 h 47"/>
                <a:gd name="T4" fmla="*/ 24 w 47"/>
                <a:gd name="T5" fmla="*/ 0 h 47"/>
                <a:gd name="T6" fmla="*/ 24 w 47"/>
                <a:gd name="T7" fmla="*/ 47 h 47"/>
                <a:gd name="T8" fmla="*/ 0 w 47"/>
                <a:gd name="T9" fmla="*/ 47 h 47"/>
                <a:gd name="T10" fmla="*/ 0 w 47"/>
                <a:gd name="T11" fmla="*/ 0 h 47"/>
                <a:gd name="T12" fmla="*/ 24 w 47"/>
                <a:gd name="T13" fmla="*/ 0 h 47"/>
                <a:gd name="T14" fmla="*/ 24 w 47"/>
                <a:gd name="T15" fmla="*/ 0 h 47"/>
                <a:gd name="T16" fmla="*/ 47 w 47"/>
                <a:gd name="T17" fmla="*/ 0 h 47"/>
                <a:gd name="T18" fmla="*/ 47 w 47"/>
                <a:gd name="T19" fmla="*/ 47 h 47"/>
                <a:gd name="T20" fmla="*/ 24 w 47"/>
                <a:gd name="T21" fmla="*/ 47 h 47"/>
                <a:gd name="T22" fmla="*/ 47 w 47"/>
                <a:gd name="T23" fmla="*/ 47 h 47"/>
                <a:gd name="T24" fmla="*/ 47 w 47"/>
                <a:gd name="T2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47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lnTo>
                    <a:pt x="24" y="47"/>
                  </a:lnTo>
                  <a:lnTo>
                    <a:pt x="0" y="47"/>
                  </a:lnTo>
                  <a:lnTo>
                    <a:pt x="0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24" y="47"/>
                  </a:lnTo>
                  <a:lnTo>
                    <a:pt x="47" y="47"/>
                  </a:lnTo>
                  <a:lnTo>
                    <a:pt x="47" y="0"/>
                  </a:lnTo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" name="Freeform 41">
              <a:extLst>
                <a:ext uri="{FF2B5EF4-FFF2-40B4-BE49-F238E27FC236}">
                  <a16:creationId xmlns:a16="http://schemas.microsoft.com/office/drawing/2014/main" id="{11D21624-064F-47A2-BDBD-DA1030FF1B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1485901"/>
              <a:ext cx="44450" cy="44450"/>
            </a:xfrm>
            <a:custGeom>
              <a:avLst/>
              <a:gdLst>
                <a:gd name="T0" fmla="*/ 0 w 47"/>
                <a:gd name="T1" fmla="*/ 0 h 47"/>
                <a:gd name="T2" fmla="*/ 0 w 47"/>
                <a:gd name="T3" fmla="*/ 0 h 47"/>
                <a:gd name="T4" fmla="*/ 24 w 47"/>
                <a:gd name="T5" fmla="*/ 0 h 47"/>
                <a:gd name="T6" fmla="*/ 24 w 47"/>
                <a:gd name="T7" fmla="*/ 47 h 47"/>
                <a:gd name="T8" fmla="*/ 0 w 47"/>
                <a:gd name="T9" fmla="*/ 47 h 47"/>
                <a:gd name="T10" fmla="*/ 0 w 47"/>
                <a:gd name="T11" fmla="*/ 0 h 47"/>
                <a:gd name="T12" fmla="*/ 24 w 47"/>
                <a:gd name="T13" fmla="*/ 0 h 47"/>
                <a:gd name="T14" fmla="*/ 24 w 47"/>
                <a:gd name="T15" fmla="*/ 0 h 47"/>
                <a:gd name="T16" fmla="*/ 47 w 47"/>
                <a:gd name="T17" fmla="*/ 0 h 47"/>
                <a:gd name="T18" fmla="*/ 47 w 47"/>
                <a:gd name="T19" fmla="*/ 47 h 47"/>
                <a:gd name="T20" fmla="*/ 24 w 47"/>
                <a:gd name="T21" fmla="*/ 47 h 47"/>
                <a:gd name="T22" fmla="*/ 47 w 47"/>
                <a:gd name="T23" fmla="*/ 47 h 47"/>
                <a:gd name="T24" fmla="*/ 47 w 47"/>
                <a:gd name="T2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47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lnTo>
                    <a:pt x="24" y="47"/>
                  </a:lnTo>
                  <a:lnTo>
                    <a:pt x="0" y="47"/>
                  </a:lnTo>
                  <a:lnTo>
                    <a:pt x="0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24" y="47"/>
                  </a:lnTo>
                  <a:lnTo>
                    <a:pt x="47" y="47"/>
                  </a:lnTo>
                  <a:lnTo>
                    <a:pt x="47" y="0"/>
                  </a:lnTo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9" name="Freeform 42">
              <a:extLst>
                <a:ext uri="{FF2B5EF4-FFF2-40B4-BE49-F238E27FC236}">
                  <a16:creationId xmlns:a16="http://schemas.microsoft.com/office/drawing/2014/main" id="{B315BF78-CE4E-4AB4-A3F6-32FC23E6D7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28813" y="1641476"/>
              <a:ext cx="46038" cy="46038"/>
            </a:xfrm>
            <a:custGeom>
              <a:avLst/>
              <a:gdLst>
                <a:gd name="T0" fmla="*/ 0 w 47"/>
                <a:gd name="T1" fmla="*/ 0 h 48"/>
                <a:gd name="T2" fmla="*/ 0 w 47"/>
                <a:gd name="T3" fmla="*/ 0 h 48"/>
                <a:gd name="T4" fmla="*/ 24 w 47"/>
                <a:gd name="T5" fmla="*/ 0 h 48"/>
                <a:gd name="T6" fmla="*/ 24 w 47"/>
                <a:gd name="T7" fmla="*/ 48 h 48"/>
                <a:gd name="T8" fmla="*/ 0 w 47"/>
                <a:gd name="T9" fmla="*/ 48 h 48"/>
                <a:gd name="T10" fmla="*/ 0 w 47"/>
                <a:gd name="T11" fmla="*/ 0 h 48"/>
                <a:gd name="T12" fmla="*/ 24 w 47"/>
                <a:gd name="T13" fmla="*/ 0 h 48"/>
                <a:gd name="T14" fmla="*/ 24 w 47"/>
                <a:gd name="T15" fmla="*/ 0 h 48"/>
                <a:gd name="T16" fmla="*/ 47 w 47"/>
                <a:gd name="T17" fmla="*/ 0 h 48"/>
                <a:gd name="T18" fmla="*/ 47 w 47"/>
                <a:gd name="T19" fmla="*/ 48 h 48"/>
                <a:gd name="T20" fmla="*/ 24 w 47"/>
                <a:gd name="T21" fmla="*/ 48 h 48"/>
                <a:gd name="T22" fmla="*/ 47 w 47"/>
                <a:gd name="T23" fmla="*/ 48 h 48"/>
                <a:gd name="T24" fmla="*/ 47 w 47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48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lnTo>
                    <a:pt x="24" y="48"/>
                  </a:lnTo>
                  <a:lnTo>
                    <a:pt x="0" y="48"/>
                  </a:lnTo>
                  <a:lnTo>
                    <a:pt x="0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47" y="0"/>
                  </a:lnTo>
                  <a:lnTo>
                    <a:pt x="47" y="48"/>
                  </a:lnTo>
                  <a:lnTo>
                    <a:pt x="24" y="48"/>
                  </a:lnTo>
                  <a:lnTo>
                    <a:pt x="47" y="48"/>
                  </a:lnTo>
                  <a:lnTo>
                    <a:pt x="47" y="0"/>
                  </a:lnTo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0" name="Freeform 43">
              <a:extLst>
                <a:ext uri="{FF2B5EF4-FFF2-40B4-BE49-F238E27FC236}">
                  <a16:creationId xmlns:a16="http://schemas.microsoft.com/office/drawing/2014/main" id="{94D1E06A-BF81-467D-BCFB-7DC801A9C0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28813" y="1641476"/>
              <a:ext cx="46038" cy="46038"/>
            </a:xfrm>
            <a:custGeom>
              <a:avLst/>
              <a:gdLst>
                <a:gd name="T0" fmla="*/ 0 w 47"/>
                <a:gd name="T1" fmla="*/ 0 h 48"/>
                <a:gd name="T2" fmla="*/ 0 w 47"/>
                <a:gd name="T3" fmla="*/ 0 h 48"/>
                <a:gd name="T4" fmla="*/ 24 w 47"/>
                <a:gd name="T5" fmla="*/ 0 h 48"/>
                <a:gd name="T6" fmla="*/ 24 w 47"/>
                <a:gd name="T7" fmla="*/ 48 h 48"/>
                <a:gd name="T8" fmla="*/ 0 w 47"/>
                <a:gd name="T9" fmla="*/ 48 h 48"/>
                <a:gd name="T10" fmla="*/ 0 w 47"/>
                <a:gd name="T11" fmla="*/ 0 h 48"/>
                <a:gd name="T12" fmla="*/ 24 w 47"/>
                <a:gd name="T13" fmla="*/ 0 h 48"/>
                <a:gd name="T14" fmla="*/ 24 w 47"/>
                <a:gd name="T15" fmla="*/ 0 h 48"/>
                <a:gd name="T16" fmla="*/ 47 w 47"/>
                <a:gd name="T17" fmla="*/ 0 h 48"/>
                <a:gd name="T18" fmla="*/ 47 w 47"/>
                <a:gd name="T19" fmla="*/ 48 h 48"/>
                <a:gd name="T20" fmla="*/ 24 w 47"/>
                <a:gd name="T21" fmla="*/ 48 h 48"/>
                <a:gd name="T22" fmla="*/ 47 w 47"/>
                <a:gd name="T23" fmla="*/ 48 h 48"/>
                <a:gd name="T24" fmla="*/ 47 w 47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48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lnTo>
                    <a:pt x="24" y="48"/>
                  </a:lnTo>
                  <a:lnTo>
                    <a:pt x="0" y="48"/>
                  </a:lnTo>
                  <a:lnTo>
                    <a:pt x="0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47" y="0"/>
                  </a:lnTo>
                  <a:lnTo>
                    <a:pt x="47" y="48"/>
                  </a:lnTo>
                  <a:lnTo>
                    <a:pt x="24" y="48"/>
                  </a:lnTo>
                  <a:lnTo>
                    <a:pt x="47" y="48"/>
                  </a:lnTo>
                  <a:lnTo>
                    <a:pt x="47" y="0"/>
                  </a:lnTo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" name="Freeform 44">
              <a:extLst>
                <a:ext uri="{FF2B5EF4-FFF2-40B4-BE49-F238E27FC236}">
                  <a16:creationId xmlns:a16="http://schemas.microsoft.com/office/drawing/2014/main" id="{BE317392-2E85-4AE8-A17B-CCDB8CC705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4038" y="1641476"/>
              <a:ext cx="46038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24 w 48"/>
                <a:gd name="T5" fmla="*/ 0 h 48"/>
                <a:gd name="T6" fmla="*/ 24 w 48"/>
                <a:gd name="T7" fmla="*/ 48 h 48"/>
                <a:gd name="T8" fmla="*/ 0 w 48"/>
                <a:gd name="T9" fmla="*/ 48 h 48"/>
                <a:gd name="T10" fmla="*/ 0 w 48"/>
                <a:gd name="T11" fmla="*/ 0 h 48"/>
                <a:gd name="T12" fmla="*/ 24 w 48"/>
                <a:gd name="T13" fmla="*/ 0 h 48"/>
                <a:gd name="T14" fmla="*/ 24 w 48"/>
                <a:gd name="T15" fmla="*/ 0 h 48"/>
                <a:gd name="T16" fmla="*/ 48 w 48"/>
                <a:gd name="T17" fmla="*/ 0 h 48"/>
                <a:gd name="T18" fmla="*/ 48 w 48"/>
                <a:gd name="T19" fmla="*/ 48 h 48"/>
                <a:gd name="T20" fmla="*/ 24 w 48"/>
                <a:gd name="T21" fmla="*/ 48 h 48"/>
                <a:gd name="T22" fmla="*/ 48 w 48"/>
                <a:gd name="T23" fmla="*/ 48 h 48"/>
                <a:gd name="T24" fmla="*/ 48 w 4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lnTo>
                    <a:pt x="24" y="48"/>
                  </a:lnTo>
                  <a:lnTo>
                    <a:pt x="0" y="48"/>
                  </a:lnTo>
                  <a:lnTo>
                    <a:pt x="0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24" y="48"/>
                  </a:lnTo>
                  <a:lnTo>
                    <a:pt x="48" y="4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2" name="Freeform 45">
              <a:extLst>
                <a:ext uri="{FF2B5EF4-FFF2-40B4-BE49-F238E27FC236}">
                  <a16:creationId xmlns:a16="http://schemas.microsoft.com/office/drawing/2014/main" id="{87A8A2D6-F238-4F1F-889B-829E64AB21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4038" y="1641476"/>
              <a:ext cx="46038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24 w 48"/>
                <a:gd name="T5" fmla="*/ 0 h 48"/>
                <a:gd name="T6" fmla="*/ 24 w 48"/>
                <a:gd name="T7" fmla="*/ 48 h 48"/>
                <a:gd name="T8" fmla="*/ 0 w 48"/>
                <a:gd name="T9" fmla="*/ 48 h 48"/>
                <a:gd name="T10" fmla="*/ 0 w 48"/>
                <a:gd name="T11" fmla="*/ 0 h 48"/>
                <a:gd name="T12" fmla="*/ 24 w 48"/>
                <a:gd name="T13" fmla="*/ 0 h 48"/>
                <a:gd name="T14" fmla="*/ 24 w 48"/>
                <a:gd name="T15" fmla="*/ 0 h 48"/>
                <a:gd name="T16" fmla="*/ 48 w 48"/>
                <a:gd name="T17" fmla="*/ 0 h 48"/>
                <a:gd name="T18" fmla="*/ 48 w 48"/>
                <a:gd name="T19" fmla="*/ 48 h 48"/>
                <a:gd name="T20" fmla="*/ 24 w 48"/>
                <a:gd name="T21" fmla="*/ 48 h 48"/>
                <a:gd name="T22" fmla="*/ 48 w 48"/>
                <a:gd name="T23" fmla="*/ 48 h 48"/>
                <a:gd name="T24" fmla="*/ 48 w 4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lnTo>
                    <a:pt x="24" y="48"/>
                  </a:lnTo>
                  <a:lnTo>
                    <a:pt x="0" y="48"/>
                  </a:lnTo>
                  <a:lnTo>
                    <a:pt x="0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24" y="48"/>
                  </a:lnTo>
                  <a:lnTo>
                    <a:pt x="48" y="48"/>
                  </a:lnTo>
                  <a:lnTo>
                    <a:pt x="48" y="0"/>
                  </a:lnTo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3" name="Freeform 46">
              <a:extLst>
                <a:ext uri="{FF2B5EF4-FFF2-40B4-BE49-F238E27FC236}">
                  <a16:creationId xmlns:a16="http://schemas.microsoft.com/office/drawing/2014/main" id="{5AD70980-7C18-4D2B-9E58-400179EC0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0" y="1379538"/>
              <a:ext cx="2328863" cy="0"/>
            </a:xfrm>
            <a:custGeom>
              <a:avLst/>
              <a:gdLst>
                <a:gd name="T0" fmla="*/ 0 w 2443"/>
                <a:gd name="T1" fmla="*/ 0 w 2443"/>
                <a:gd name="T2" fmla="*/ 0 w 2443"/>
                <a:gd name="T3" fmla="*/ 2443 w 244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43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443" y="0"/>
                  </a:lnTo>
                </a:path>
              </a:pathLst>
            </a:custGeom>
            <a:noFill/>
            <a:ln w="7938" cap="rnd">
              <a:solidFill>
                <a:srgbClr val="21FE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4" name="Freeform 47">
              <a:extLst>
                <a:ext uri="{FF2B5EF4-FFF2-40B4-BE49-F238E27FC236}">
                  <a16:creationId xmlns:a16="http://schemas.microsoft.com/office/drawing/2014/main" id="{AD416AFB-132C-401D-8BDC-1B96FC6E1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6100" y="1355726"/>
              <a:ext cx="61913" cy="44450"/>
            </a:xfrm>
            <a:custGeom>
              <a:avLst/>
              <a:gdLst>
                <a:gd name="T0" fmla="*/ 32 w 64"/>
                <a:gd name="T1" fmla="*/ 0 h 47"/>
                <a:gd name="T2" fmla="*/ 32 w 64"/>
                <a:gd name="T3" fmla="*/ 0 h 47"/>
                <a:gd name="T4" fmla="*/ 32 w 64"/>
                <a:gd name="T5" fmla="*/ 47 h 47"/>
                <a:gd name="T6" fmla="*/ 32 w 64"/>
                <a:gd name="T7" fmla="*/ 0 h 47"/>
                <a:gd name="T8" fmla="*/ 32 w 64"/>
                <a:gd name="T9" fmla="*/ 47 h 47"/>
                <a:gd name="T10" fmla="*/ 32 w 64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47">
                  <a:moveTo>
                    <a:pt x="32" y="0"/>
                  </a:moveTo>
                  <a:lnTo>
                    <a:pt x="32" y="0"/>
                  </a:lnTo>
                  <a:cubicBezTo>
                    <a:pt x="64" y="0"/>
                    <a:pt x="64" y="47"/>
                    <a:pt x="32" y="47"/>
                  </a:cubicBezTo>
                  <a:lnTo>
                    <a:pt x="32" y="0"/>
                  </a:lnTo>
                  <a:cubicBezTo>
                    <a:pt x="0" y="0"/>
                    <a:pt x="0" y="47"/>
                    <a:pt x="32" y="47"/>
                  </a:cubicBezTo>
                  <a:cubicBezTo>
                    <a:pt x="0" y="47"/>
                    <a:pt x="0" y="0"/>
                    <a:pt x="3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5" name="Freeform 48">
              <a:extLst>
                <a:ext uri="{FF2B5EF4-FFF2-40B4-BE49-F238E27FC236}">
                  <a16:creationId xmlns:a16="http://schemas.microsoft.com/office/drawing/2014/main" id="{0BF82CA8-DB38-4451-BC75-171AB6FBC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6100" y="1355726"/>
              <a:ext cx="61913" cy="44450"/>
            </a:xfrm>
            <a:custGeom>
              <a:avLst/>
              <a:gdLst>
                <a:gd name="T0" fmla="*/ 32 w 64"/>
                <a:gd name="T1" fmla="*/ 0 h 47"/>
                <a:gd name="T2" fmla="*/ 32 w 64"/>
                <a:gd name="T3" fmla="*/ 0 h 47"/>
                <a:gd name="T4" fmla="*/ 32 w 64"/>
                <a:gd name="T5" fmla="*/ 47 h 47"/>
                <a:gd name="T6" fmla="*/ 32 w 64"/>
                <a:gd name="T7" fmla="*/ 0 h 47"/>
                <a:gd name="T8" fmla="*/ 32 w 64"/>
                <a:gd name="T9" fmla="*/ 47 h 47"/>
                <a:gd name="T10" fmla="*/ 32 w 64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47">
                  <a:moveTo>
                    <a:pt x="32" y="0"/>
                  </a:moveTo>
                  <a:lnTo>
                    <a:pt x="32" y="0"/>
                  </a:lnTo>
                  <a:cubicBezTo>
                    <a:pt x="64" y="0"/>
                    <a:pt x="64" y="47"/>
                    <a:pt x="32" y="47"/>
                  </a:cubicBezTo>
                  <a:lnTo>
                    <a:pt x="32" y="0"/>
                  </a:lnTo>
                  <a:cubicBezTo>
                    <a:pt x="0" y="0"/>
                    <a:pt x="0" y="47"/>
                    <a:pt x="32" y="47"/>
                  </a:cubicBezTo>
                  <a:cubicBezTo>
                    <a:pt x="0" y="47"/>
                    <a:pt x="0" y="0"/>
                    <a:pt x="32" y="0"/>
                  </a:cubicBez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6" name="Freeform 49">
              <a:extLst>
                <a:ext uri="{FF2B5EF4-FFF2-40B4-BE49-F238E27FC236}">
                  <a16:creationId xmlns:a16="http://schemas.microsoft.com/office/drawing/2014/main" id="{86ECBA6F-AD90-45DB-825F-95CCB8AA4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0" y="1365251"/>
              <a:ext cx="2328863" cy="311150"/>
            </a:xfrm>
            <a:custGeom>
              <a:avLst/>
              <a:gdLst>
                <a:gd name="T0" fmla="*/ 0 w 2443"/>
                <a:gd name="T1" fmla="*/ 0 h 325"/>
                <a:gd name="T2" fmla="*/ 0 w 2443"/>
                <a:gd name="T3" fmla="*/ 0 h 325"/>
                <a:gd name="T4" fmla="*/ 0 w 2443"/>
                <a:gd name="T5" fmla="*/ 0 h 325"/>
                <a:gd name="T6" fmla="*/ 1222 w 2443"/>
                <a:gd name="T7" fmla="*/ 0 h 325"/>
                <a:gd name="T8" fmla="*/ 1222 w 2443"/>
                <a:gd name="T9" fmla="*/ 163 h 325"/>
                <a:gd name="T10" fmla="*/ 1493 w 2443"/>
                <a:gd name="T11" fmla="*/ 163 h 325"/>
                <a:gd name="T12" fmla="*/ 1493 w 2443"/>
                <a:gd name="T13" fmla="*/ 325 h 325"/>
                <a:gd name="T14" fmla="*/ 2443 w 2443"/>
                <a:gd name="T15" fmla="*/ 32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43" h="32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222" y="0"/>
                  </a:lnTo>
                  <a:lnTo>
                    <a:pt x="1222" y="163"/>
                  </a:lnTo>
                  <a:lnTo>
                    <a:pt x="1493" y="163"/>
                  </a:lnTo>
                  <a:lnTo>
                    <a:pt x="1493" y="325"/>
                  </a:lnTo>
                  <a:lnTo>
                    <a:pt x="2443" y="325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7" name="Freeform 50">
              <a:extLst>
                <a:ext uri="{FF2B5EF4-FFF2-40B4-BE49-F238E27FC236}">
                  <a16:creationId xmlns:a16="http://schemas.microsoft.com/office/drawing/2014/main" id="{87311E97-9756-49E9-8A70-1340D94F25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33575" y="1503363"/>
              <a:ext cx="36513" cy="36513"/>
            </a:xfrm>
            <a:custGeom>
              <a:avLst/>
              <a:gdLst>
                <a:gd name="T0" fmla="*/ 0 w 38"/>
                <a:gd name="T1" fmla="*/ 0 h 38"/>
                <a:gd name="T2" fmla="*/ 0 w 38"/>
                <a:gd name="T3" fmla="*/ 0 h 38"/>
                <a:gd name="T4" fmla="*/ 38 w 38"/>
                <a:gd name="T5" fmla="*/ 0 h 38"/>
                <a:gd name="T6" fmla="*/ 19 w 38"/>
                <a:gd name="T7" fmla="*/ 38 h 38"/>
                <a:gd name="T8" fmla="*/ 0 w 38"/>
                <a:gd name="T9" fmla="*/ 0 h 38"/>
                <a:gd name="T10" fmla="*/ 0 w 38"/>
                <a:gd name="T11" fmla="*/ 0 h 38"/>
                <a:gd name="T12" fmla="*/ 0 w 38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8">
                  <a:moveTo>
                    <a:pt x="0" y="0"/>
                  </a:moveTo>
                  <a:lnTo>
                    <a:pt x="0" y="0"/>
                  </a:lnTo>
                  <a:lnTo>
                    <a:pt x="38" y="0"/>
                  </a:lnTo>
                  <a:lnTo>
                    <a:pt x="19" y="3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8" name="Freeform 51">
              <a:extLst>
                <a:ext uri="{FF2B5EF4-FFF2-40B4-BE49-F238E27FC236}">
                  <a16:creationId xmlns:a16="http://schemas.microsoft.com/office/drawing/2014/main" id="{D3D9CB68-32C0-42E7-9785-5EE5D63178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92338" y="1657351"/>
              <a:ext cx="36513" cy="38100"/>
            </a:xfrm>
            <a:custGeom>
              <a:avLst/>
              <a:gdLst>
                <a:gd name="T0" fmla="*/ 0 w 38"/>
                <a:gd name="T1" fmla="*/ 0 h 39"/>
                <a:gd name="T2" fmla="*/ 0 w 38"/>
                <a:gd name="T3" fmla="*/ 0 h 39"/>
                <a:gd name="T4" fmla="*/ 38 w 38"/>
                <a:gd name="T5" fmla="*/ 0 h 39"/>
                <a:gd name="T6" fmla="*/ 19 w 38"/>
                <a:gd name="T7" fmla="*/ 39 h 39"/>
                <a:gd name="T8" fmla="*/ 0 w 38"/>
                <a:gd name="T9" fmla="*/ 0 h 39"/>
                <a:gd name="T10" fmla="*/ 0 w 38"/>
                <a:gd name="T11" fmla="*/ 0 h 39"/>
                <a:gd name="T12" fmla="*/ 0 w 38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9">
                  <a:moveTo>
                    <a:pt x="0" y="0"/>
                  </a:moveTo>
                  <a:lnTo>
                    <a:pt x="0" y="0"/>
                  </a:lnTo>
                  <a:lnTo>
                    <a:pt x="38" y="0"/>
                  </a:lnTo>
                  <a:lnTo>
                    <a:pt x="19" y="3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9" name="Freeform 52">
              <a:extLst>
                <a:ext uri="{FF2B5EF4-FFF2-40B4-BE49-F238E27FC236}">
                  <a16:creationId xmlns:a16="http://schemas.microsoft.com/office/drawing/2014/main" id="{880EAEB4-3ECF-4B20-891E-49E3510C99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8800" y="1657351"/>
              <a:ext cx="36513" cy="38100"/>
            </a:xfrm>
            <a:custGeom>
              <a:avLst/>
              <a:gdLst>
                <a:gd name="T0" fmla="*/ 0 w 38"/>
                <a:gd name="T1" fmla="*/ 0 h 39"/>
                <a:gd name="T2" fmla="*/ 0 w 38"/>
                <a:gd name="T3" fmla="*/ 0 h 39"/>
                <a:gd name="T4" fmla="*/ 38 w 38"/>
                <a:gd name="T5" fmla="*/ 0 h 39"/>
                <a:gd name="T6" fmla="*/ 19 w 38"/>
                <a:gd name="T7" fmla="*/ 39 h 39"/>
                <a:gd name="T8" fmla="*/ 0 w 38"/>
                <a:gd name="T9" fmla="*/ 0 h 39"/>
                <a:gd name="T10" fmla="*/ 0 w 38"/>
                <a:gd name="T11" fmla="*/ 0 h 39"/>
                <a:gd name="T12" fmla="*/ 0 w 38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9">
                  <a:moveTo>
                    <a:pt x="0" y="0"/>
                  </a:moveTo>
                  <a:lnTo>
                    <a:pt x="0" y="0"/>
                  </a:lnTo>
                  <a:lnTo>
                    <a:pt x="38" y="0"/>
                  </a:lnTo>
                  <a:lnTo>
                    <a:pt x="19" y="39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0" name="Freeform 53">
              <a:extLst>
                <a:ext uri="{FF2B5EF4-FFF2-40B4-BE49-F238E27FC236}">
                  <a16:creationId xmlns:a16="http://schemas.microsoft.com/office/drawing/2014/main" id="{3772A357-F022-41CA-892C-71068CF7D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100" y="1379538"/>
              <a:ext cx="1035050" cy="1216025"/>
            </a:xfrm>
            <a:custGeom>
              <a:avLst/>
              <a:gdLst>
                <a:gd name="T0" fmla="*/ 0 w 1085"/>
                <a:gd name="T1" fmla="*/ 0 h 1274"/>
                <a:gd name="T2" fmla="*/ 0 w 1085"/>
                <a:gd name="T3" fmla="*/ 0 h 1274"/>
                <a:gd name="T4" fmla="*/ 0 w 1085"/>
                <a:gd name="T5" fmla="*/ 0 h 1274"/>
                <a:gd name="T6" fmla="*/ 949 w 1085"/>
                <a:gd name="T7" fmla="*/ 0 h 1274"/>
                <a:gd name="T8" fmla="*/ 949 w 1085"/>
                <a:gd name="T9" fmla="*/ 324 h 1274"/>
                <a:gd name="T10" fmla="*/ 1085 w 1085"/>
                <a:gd name="T11" fmla="*/ 324 h 1274"/>
                <a:gd name="T12" fmla="*/ 1085 w 1085"/>
                <a:gd name="T13" fmla="*/ 1274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5" h="127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49" y="0"/>
                  </a:lnTo>
                  <a:lnTo>
                    <a:pt x="949" y="324"/>
                  </a:lnTo>
                  <a:lnTo>
                    <a:pt x="1085" y="324"/>
                  </a:lnTo>
                  <a:lnTo>
                    <a:pt x="1085" y="1274"/>
                  </a:lnTo>
                </a:path>
              </a:pathLst>
            </a:custGeom>
            <a:noFill/>
            <a:ln w="7938" cap="rnd">
              <a:solidFill>
                <a:srgbClr val="FB02F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1" name="Freeform 54">
              <a:extLst>
                <a:ext uri="{FF2B5EF4-FFF2-40B4-BE49-F238E27FC236}">
                  <a16:creationId xmlns:a16="http://schemas.microsoft.com/office/drawing/2014/main" id="{CD3CCEF8-9A7C-4E3F-8E64-F8A4379BAE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87513" y="1670051"/>
              <a:ext cx="36513" cy="36513"/>
            </a:xfrm>
            <a:custGeom>
              <a:avLst/>
              <a:gdLst>
                <a:gd name="T0" fmla="*/ 19 w 38"/>
                <a:gd name="T1" fmla="*/ 0 h 38"/>
                <a:gd name="T2" fmla="*/ 19 w 38"/>
                <a:gd name="T3" fmla="*/ 0 h 38"/>
                <a:gd name="T4" fmla="*/ 38 w 38"/>
                <a:gd name="T5" fmla="*/ 38 h 38"/>
                <a:gd name="T6" fmla="*/ 0 w 38"/>
                <a:gd name="T7" fmla="*/ 38 h 38"/>
                <a:gd name="T8" fmla="*/ 19 w 38"/>
                <a:gd name="T9" fmla="*/ 0 h 38"/>
                <a:gd name="T10" fmla="*/ 19 w 38"/>
                <a:gd name="T11" fmla="*/ 0 h 38"/>
                <a:gd name="T12" fmla="*/ 19 w 38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8">
                  <a:moveTo>
                    <a:pt x="19" y="0"/>
                  </a:moveTo>
                  <a:lnTo>
                    <a:pt x="19" y="0"/>
                  </a:lnTo>
                  <a:lnTo>
                    <a:pt x="38" y="38"/>
                  </a:lnTo>
                  <a:lnTo>
                    <a:pt x="0" y="38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FB02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2" name="Freeform 55">
              <a:extLst>
                <a:ext uri="{FF2B5EF4-FFF2-40B4-BE49-F238E27FC236}">
                  <a16:creationId xmlns:a16="http://schemas.microsoft.com/office/drawing/2014/main" id="{3F67187F-EE11-4F77-A62D-3099E167A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0" y="1352551"/>
              <a:ext cx="1035050" cy="1243013"/>
            </a:xfrm>
            <a:custGeom>
              <a:avLst/>
              <a:gdLst>
                <a:gd name="T0" fmla="*/ 0 w 1086"/>
                <a:gd name="T1" fmla="*/ 0 h 1301"/>
                <a:gd name="T2" fmla="*/ 0 w 1086"/>
                <a:gd name="T3" fmla="*/ 0 h 1301"/>
                <a:gd name="T4" fmla="*/ 0 w 1086"/>
                <a:gd name="T5" fmla="*/ 0 h 1301"/>
                <a:gd name="T6" fmla="*/ 950 w 1086"/>
                <a:gd name="T7" fmla="*/ 0 h 1301"/>
                <a:gd name="T8" fmla="*/ 950 w 1086"/>
                <a:gd name="T9" fmla="*/ 326 h 1301"/>
                <a:gd name="T10" fmla="*/ 1086 w 1086"/>
                <a:gd name="T11" fmla="*/ 326 h 1301"/>
                <a:gd name="T12" fmla="*/ 1086 w 1086"/>
                <a:gd name="T13" fmla="*/ 1301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6" h="130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50" y="0"/>
                  </a:lnTo>
                  <a:lnTo>
                    <a:pt x="950" y="326"/>
                  </a:lnTo>
                  <a:lnTo>
                    <a:pt x="1086" y="326"/>
                  </a:lnTo>
                  <a:lnTo>
                    <a:pt x="1086" y="1301"/>
                  </a:lnTo>
                </a:path>
              </a:pathLst>
            </a:custGeom>
            <a:noFill/>
            <a:ln w="7938" cap="rnd">
              <a:solidFill>
                <a:srgbClr val="FB01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3" name="Freeform 56">
              <a:extLst>
                <a:ext uri="{FF2B5EF4-FFF2-40B4-BE49-F238E27FC236}">
                  <a16:creationId xmlns:a16="http://schemas.microsoft.com/office/drawing/2014/main" id="{FCF456E1-E139-427F-858F-C66C12C55E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70050" y="1641476"/>
              <a:ext cx="44450" cy="46038"/>
            </a:xfrm>
            <a:custGeom>
              <a:avLst/>
              <a:gdLst>
                <a:gd name="T0" fmla="*/ 0 w 47"/>
                <a:gd name="T1" fmla="*/ 0 h 48"/>
                <a:gd name="T2" fmla="*/ 0 w 47"/>
                <a:gd name="T3" fmla="*/ 0 h 48"/>
                <a:gd name="T4" fmla="*/ 47 w 47"/>
                <a:gd name="T5" fmla="*/ 0 h 48"/>
                <a:gd name="T6" fmla="*/ 47 w 47"/>
                <a:gd name="T7" fmla="*/ 48 h 48"/>
                <a:gd name="T8" fmla="*/ 0 w 47"/>
                <a:gd name="T9" fmla="*/ 48 h 48"/>
                <a:gd name="T10" fmla="*/ 0 w 47"/>
                <a:gd name="T11" fmla="*/ 0 h 48"/>
                <a:gd name="T12" fmla="*/ 0 w 47"/>
                <a:gd name="T13" fmla="*/ 0 h 48"/>
                <a:gd name="T14" fmla="*/ 0 w 47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8">
                  <a:moveTo>
                    <a:pt x="0" y="0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48"/>
                  </a:lnTo>
                  <a:lnTo>
                    <a:pt x="0" y="4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B010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4" name="Freeform 57">
              <a:extLst>
                <a:ext uri="{FF2B5EF4-FFF2-40B4-BE49-F238E27FC236}">
                  <a16:creationId xmlns:a16="http://schemas.microsoft.com/office/drawing/2014/main" id="{A32142AB-D260-434C-B827-237DBC5A46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2571751"/>
              <a:ext cx="44450" cy="46038"/>
            </a:xfrm>
            <a:custGeom>
              <a:avLst/>
              <a:gdLst>
                <a:gd name="T0" fmla="*/ 0 w 47"/>
                <a:gd name="T1" fmla="*/ 0 h 48"/>
                <a:gd name="T2" fmla="*/ 0 w 47"/>
                <a:gd name="T3" fmla="*/ 0 h 48"/>
                <a:gd name="T4" fmla="*/ 47 w 47"/>
                <a:gd name="T5" fmla="*/ 0 h 48"/>
                <a:gd name="T6" fmla="*/ 47 w 47"/>
                <a:gd name="T7" fmla="*/ 48 h 48"/>
                <a:gd name="T8" fmla="*/ 0 w 47"/>
                <a:gd name="T9" fmla="*/ 48 h 48"/>
                <a:gd name="T10" fmla="*/ 0 w 47"/>
                <a:gd name="T11" fmla="*/ 0 h 48"/>
                <a:gd name="T12" fmla="*/ 0 w 47"/>
                <a:gd name="T13" fmla="*/ 0 h 48"/>
                <a:gd name="T14" fmla="*/ 0 w 47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8">
                  <a:moveTo>
                    <a:pt x="0" y="0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48"/>
                  </a:lnTo>
                  <a:lnTo>
                    <a:pt x="0" y="4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B010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5" name="Freeform 58">
              <a:extLst>
                <a:ext uri="{FF2B5EF4-FFF2-40B4-BE49-F238E27FC236}">
                  <a16:creationId xmlns:a16="http://schemas.microsoft.com/office/drawing/2014/main" id="{A214C394-47EF-42A3-9AF1-1D5E49BC4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0" y="1352551"/>
              <a:ext cx="2328863" cy="0"/>
            </a:xfrm>
            <a:custGeom>
              <a:avLst/>
              <a:gdLst>
                <a:gd name="T0" fmla="*/ 0 w 2443"/>
                <a:gd name="T1" fmla="*/ 0 w 2443"/>
                <a:gd name="T2" fmla="*/ 0 w 2443"/>
                <a:gd name="T3" fmla="*/ 2443 w 244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43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443" y="0"/>
                  </a:lnTo>
                </a:path>
              </a:pathLst>
            </a:custGeom>
            <a:noFill/>
            <a:ln w="7938" cap="rnd">
              <a:solidFill>
                <a:srgbClr val="0000F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6" name="Freeform 59">
              <a:extLst>
                <a:ext uri="{FF2B5EF4-FFF2-40B4-BE49-F238E27FC236}">
                  <a16:creationId xmlns:a16="http://schemas.microsoft.com/office/drawing/2014/main" id="{B1C85785-DDE5-4C80-9FDA-EF9B4D0384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4038" y="1330326"/>
              <a:ext cx="46038" cy="46038"/>
            </a:xfrm>
            <a:custGeom>
              <a:avLst/>
              <a:gdLst>
                <a:gd name="T0" fmla="*/ 24 w 48"/>
                <a:gd name="T1" fmla="*/ 0 h 48"/>
                <a:gd name="T2" fmla="*/ 24 w 48"/>
                <a:gd name="T3" fmla="*/ 0 h 48"/>
                <a:gd name="T4" fmla="*/ 48 w 48"/>
                <a:gd name="T5" fmla="*/ 24 h 48"/>
                <a:gd name="T6" fmla="*/ 24 w 48"/>
                <a:gd name="T7" fmla="*/ 48 h 48"/>
                <a:gd name="T8" fmla="*/ 0 w 48"/>
                <a:gd name="T9" fmla="*/ 24 h 48"/>
                <a:gd name="T10" fmla="*/ 24 w 48"/>
                <a:gd name="T11" fmla="*/ 0 h 48"/>
                <a:gd name="T12" fmla="*/ 24 w 48"/>
                <a:gd name="T13" fmla="*/ 0 h 48"/>
                <a:gd name="T14" fmla="*/ 24 w 48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lnTo>
                    <a:pt x="24" y="0"/>
                  </a:lnTo>
                  <a:lnTo>
                    <a:pt x="48" y="24"/>
                  </a:lnTo>
                  <a:lnTo>
                    <a:pt x="24" y="48"/>
                  </a:lnTo>
                  <a:lnTo>
                    <a:pt x="0" y="24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solidFill>
              <a:srgbClr val="0000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7" name="Rectangle 60">
              <a:extLst>
                <a:ext uri="{FF2B5EF4-FFF2-40B4-BE49-F238E27FC236}">
                  <a16:creationId xmlns:a16="http://schemas.microsoft.com/office/drawing/2014/main" id="{113A4EEF-2C97-4F2A-B972-6C93F50B11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0" y="2762251"/>
              <a:ext cx="86201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Days post infection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8" name="Rectangle 61">
              <a:extLst>
                <a:ext uri="{FF2B5EF4-FFF2-40B4-BE49-F238E27FC236}">
                  <a16:creationId xmlns:a16="http://schemas.microsoft.com/office/drawing/2014/main" id="{EC60F84D-FB1B-45C8-89B0-B5B57FAF003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1650" y="2163763"/>
              <a:ext cx="10160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P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9" name="Rectangle 62">
              <a:extLst>
                <a:ext uri="{FF2B5EF4-FFF2-40B4-BE49-F238E27FC236}">
                  <a16:creationId xmlns:a16="http://schemas.microsoft.com/office/drawing/2014/main" id="{DEFD39B9-CEF5-43C6-B750-F090FE900C8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6413" y="2111376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e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0" name="Rectangle 63">
              <a:extLst>
                <a:ext uri="{FF2B5EF4-FFF2-40B4-BE49-F238E27FC236}">
                  <a16:creationId xmlns:a16="http://schemas.microsoft.com/office/drawing/2014/main" id="{60B9214D-4DE5-4590-9D24-AA55AF23640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12763" y="2070101"/>
              <a:ext cx="777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r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1" name="Rectangle 64">
              <a:extLst>
                <a:ext uri="{FF2B5EF4-FFF2-40B4-BE49-F238E27FC236}">
                  <a16:creationId xmlns:a16="http://schemas.microsoft.com/office/drawing/2014/main" id="{C127BA67-C53F-4C91-BBBB-A140F3872B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6413" y="2030413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c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2" name="Rectangle 65">
              <a:extLst>
                <a:ext uri="{FF2B5EF4-FFF2-40B4-BE49-F238E27FC236}">
                  <a16:creationId xmlns:a16="http://schemas.microsoft.com/office/drawing/2014/main" id="{1A0F3A87-3F1D-4495-B276-6C6B25FB06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6413" y="1981201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e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3" name="Rectangle 66">
              <a:extLst>
                <a:ext uri="{FF2B5EF4-FFF2-40B4-BE49-F238E27FC236}">
                  <a16:creationId xmlns:a16="http://schemas.microsoft.com/office/drawing/2014/main" id="{B70A4CE5-C129-4964-AABB-A764B470BBB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3238" y="1930401"/>
              <a:ext cx="968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n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4" name="Rectangle 67">
              <a:extLst>
                <a:ext uri="{FF2B5EF4-FFF2-40B4-BE49-F238E27FC236}">
                  <a16:creationId xmlns:a16="http://schemas.microsoft.com/office/drawing/2014/main" id="{22A6ACA5-A5EC-412F-8C4A-40214D11008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15938" y="1890713"/>
              <a:ext cx="7302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t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5" name="Rectangle 68">
              <a:extLst>
                <a:ext uri="{FF2B5EF4-FFF2-40B4-BE49-F238E27FC236}">
                  <a16:creationId xmlns:a16="http://schemas.microsoft.com/office/drawing/2014/main" id="{5D6FE52D-CDDD-4714-BC06-85F83D6F6A7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17525" y="1863726"/>
              <a:ext cx="6826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 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6" name="Rectangle 69">
              <a:extLst>
                <a:ext uri="{FF2B5EF4-FFF2-40B4-BE49-F238E27FC236}">
                  <a16:creationId xmlns:a16="http://schemas.microsoft.com/office/drawing/2014/main" id="{744F9C99-4C68-4351-9BC1-FBD3BCAED4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6413" y="1828801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s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7" name="Rectangle 70">
              <a:extLst>
                <a:ext uri="{FF2B5EF4-FFF2-40B4-BE49-F238E27FC236}">
                  <a16:creationId xmlns:a16="http://schemas.microsoft.com/office/drawing/2014/main" id="{36C89680-91E6-4064-84EB-84D17E76855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3238" y="1778001"/>
              <a:ext cx="968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u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8" name="Rectangle 71">
              <a:extLst>
                <a:ext uri="{FF2B5EF4-FFF2-40B4-BE49-F238E27FC236}">
                  <a16:creationId xmlns:a16="http://schemas.microsoft.com/office/drawing/2014/main" id="{890F471F-CBA6-4153-A668-308323F559D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12763" y="1735138"/>
              <a:ext cx="777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r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9" name="Rectangle 72">
              <a:extLst>
                <a:ext uri="{FF2B5EF4-FFF2-40B4-BE49-F238E27FC236}">
                  <a16:creationId xmlns:a16="http://schemas.microsoft.com/office/drawing/2014/main" id="{A8D5DE6B-FAED-420D-8513-FF0B7C58050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6413" y="1695451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v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0" name="Rectangle 73">
              <a:extLst>
                <a:ext uri="{FF2B5EF4-FFF2-40B4-BE49-F238E27FC236}">
                  <a16:creationId xmlns:a16="http://schemas.microsoft.com/office/drawing/2014/main" id="{D2C3F478-3035-45A2-BF65-B75585F90C2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17525" y="1657351"/>
              <a:ext cx="6826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i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1" name="Rectangle 74">
              <a:extLst>
                <a:ext uri="{FF2B5EF4-FFF2-40B4-BE49-F238E27FC236}">
                  <a16:creationId xmlns:a16="http://schemas.microsoft.com/office/drawing/2014/main" id="{D8699215-F145-49BB-99AB-CE6FA7A2EC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6413" y="1624013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v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2" name="Rectangle 75">
              <a:extLst>
                <a:ext uri="{FF2B5EF4-FFF2-40B4-BE49-F238E27FC236}">
                  <a16:creationId xmlns:a16="http://schemas.microsoft.com/office/drawing/2014/main" id="{96E43401-818E-4AAD-BAE6-63CA7FFC4D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6413" y="1576388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a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3" name="Rectangle 76">
              <a:extLst>
                <a:ext uri="{FF2B5EF4-FFF2-40B4-BE49-F238E27FC236}">
                  <a16:creationId xmlns:a16="http://schemas.microsoft.com/office/drawing/2014/main" id="{13DE80A4-D8E7-4AFB-BC29-96858F9E841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15938" y="1538288"/>
              <a:ext cx="6826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l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5" name="Rectangle 78">
              <a:extLst>
                <a:ext uri="{FF2B5EF4-FFF2-40B4-BE49-F238E27FC236}">
                  <a16:creationId xmlns:a16="http://schemas.microsoft.com/office/drawing/2014/main" id="{806F5137-89C9-47B0-BCBA-4A153252FB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4575" y="1042988"/>
              <a:ext cx="5286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Mie/41/2002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6" name="Freeform 79">
              <a:extLst>
                <a:ext uri="{FF2B5EF4-FFF2-40B4-BE49-F238E27FC236}">
                  <a16:creationId xmlns:a16="http://schemas.microsoft.com/office/drawing/2014/main" id="{0E83E389-B002-4482-8000-E2BC6F404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000" y="1090613"/>
              <a:ext cx="96838" cy="0"/>
            </a:xfrm>
            <a:custGeom>
              <a:avLst/>
              <a:gdLst>
                <a:gd name="T0" fmla="*/ 0 w 102"/>
                <a:gd name="T1" fmla="*/ 0 w 102"/>
                <a:gd name="T2" fmla="*/ 102 w 10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2">
                  <a:moveTo>
                    <a:pt x="0" y="0"/>
                  </a:moveTo>
                  <a:lnTo>
                    <a:pt x="0" y="0"/>
                  </a:lnTo>
                  <a:lnTo>
                    <a:pt x="102" y="0"/>
                  </a:lnTo>
                </a:path>
              </a:pathLst>
            </a:custGeom>
            <a:noFill/>
            <a:ln w="7938" cap="rnd">
              <a:solidFill>
                <a:srgbClr val="0000F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7" name="Freeform 80">
              <a:extLst>
                <a:ext uri="{FF2B5EF4-FFF2-40B4-BE49-F238E27FC236}">
                  <a16:creationId xmlns:a16="http://schemas.microsoft.com/office/drawing/2014/main" id="{E132E2D3-F833-40A9-BD7A-2C98CB21C4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4400" y="1068388"/>
              <a:ext cx="46038" cy="44450"/>
            </a:xfrm>
            <a:custGeom>
              <a:avLst/>
              <a:gdLst>
                <a:gd name="T0" fmla="*/ 24 w 48"/>
                <a:gd name="T1" fmla="*/ 0 h 48"/>
                <a:gd name="T2" fmla="*/ 24 w 48"/>
                <a:gd name="T3" fmla="*/ 0 h 48"/>
                <a:gd name="T4" fmla="*/ 48 w 48"/>
                <a:gd name="T5" fmla="*/ 24 h 48"/>
                <a:gd name="T6" fmla="*/ 24 w 48"/>
                <a:gd name="T7" fmla="*/ 48 h 48"/>
                <a:gd name="T8" fmla="*/ 0 w 48"/>
                <a:gd name="T9" fmla="*/ 24 h 48"/>
                <a:gd name="T10" fmla="*/ 24 w 48"/>
                <a:gd name="T11" fmla="*/ 0 h 48"/>
                <a:gd name="T12" fmla="*/ 24 w 48"/>
                <a:gd name="T13" fmla="*/ 0 h 48"/>
                <a:gd name="T14" fmla="*/ 24 w 48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lnTo>
                    <a:pt x="24" y="0"/>
                  </a:lnTo>
                  <a:lnTo>
                    <a:pt x="48" y="24"/>
                  </a:lnTo>
                  <a:lnTo>
                    <a:pt x="24" y="48"/>
                  </a:lnTo>
                  <a:lnTo>
                    <a:pt x="0" y="24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solidFill>
              <a:srgbClr val="0000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8" name="Rectangle 81">
              <a:extLst>
                <a:ext uri="{FF2B5EF4-FFF2-40B4-BE49-F238E27FC236}">
                  <a16:creationId xmlns:a16="http://schemas.microsoft.com/office/drawing/2014/main" id="{A71FD404-4C3B-43D2-80F3-CAA48D16DD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4188" y="1042988"/>
              <a:ext cx="2428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Muar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9" name="Freeform 82">
              <a:extLst>
                <a:ext uri="{FF2B5EF4-FFF2-40B4-BE49-F238E27FC236}">
                  <a16:creationId xmlns:a16="http://schemas.microsoft.com/office/drawing/2014/main" id="{470C6452-2ABE-47FB-96A4-D050CCD75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8613" y="1090613"/>
              <a:ext cx="96838" cy="0"/>
            </a:xfrm>
            <a:custGeom>
              <a:avLst/>
              <a:gdLst>
                <a:gd name="T0" fmla="*/ 0 w 101"/>
                <a:gd name="T1" fmla="*/ 0 w 101"/>
                <a:gd name="T2" fmla="*/ 101 w 10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1">
                  <a:moveTo>
                    <a:pt x="0" y="0"/>
                  </a:moveTo>
                  <a:lnTo>
                    <a:pt x="0" y="0"/>
                  </a:lnTo>
                  <a:lnTo>
                    <a:pt x="101" y="0"/>
                  </a:lnTo>
                </a:path>
              </a:pathLst>
            </a:custGeom>
            <a:noFill/>
            <a:ln w="7938" cap="rnd">
              <a:solidFill>
                <a:srgbClr val="FB01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0" name="Freeform 83">
              <a:extLst>
                <a:ext uri="{FF2B5EF4-FFF2-40B4-BE49-F238E27FC236}">
                  <a16:creationId xmlns:a16="http://schemas.microsoft.com/office/drawing/2014/main" id="{91CB8319-3E9C-4C36-BE89-0C0046A32E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25600" y="1068388"/>
              <a:ext cx="44450" cy="44450"/>
            </a:xfrm>
            <a:custGeom>
              <a:avLst/>
              <a:gdLst>
                <a:gd name="T0" fmla="*/ 0 w 47"/>
                <a:gd name="T1" fmla="*/ 0 h 48"/>
                <a:gd name="T2" fmla="*/ 0 w 47"/>
                <a:gd name="T3" fmla="*/ 0 h 48"/>
                <a:gd name="T4" fmla="*/ 47 w 47"/>
                <a:gd name="T5" fmla="*/ 0 h 48"/>
                <a:gd name="T6" fmla="*/ 47 w 47"/>
                <a:gd name="T7" fmla="*/ 48 h 48"/>
                <a:gd name="T8" fmla="*/ 0 w 47"/>
                <a:gd name="T9" fmla="*/ 48 h 48"/>
                <a:gd name="T10" fmla="*/ 0 w 47"/>
                <a:gd name="T11" fmla="*/ 0 h 48"/>
                <a:gd name="T12" fmla="*/ 0 w 47"/>
                <a:gd name="T13" fmla="*/ 0 h 48"/>
                <a:gd name="T14" fmla="*/ 0 w 47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8">
                  <a:moveTo>
                    <a:pt x="0" y="0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48"/>
                  </a:lnTo>
                  <a:lnTo>
                    <a:pt x="0" y="4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B010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1" name="Rectangle 84">
              <a:extLst>
                <a:ext uri="{FF2B5EF4-FFF2-40B4-BE49-F238E27FC236}">
                  <a16:creationId xmlns:a16="http://schemas.microsoft.com/office/drawing/2014/main" id="{3A8D270F-8913-4E06-9477-CFE3BA9A5B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6975" y="1055688"/>
              <a:ext cx="34925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5NCME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2" name="Rectangle 85">
              <a:extLst>
                <a:ext uri="{FF2B5EF4-FFF2-40B4-BE49-F238E27FC236}">
                  <a16:creationId xmlns:a16="http://schemas.microsoft.com/office/drawing/2014/main" id="{67BDAE8E-5921-4422-8306-A3058360F2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0188" y="1046163"/>
              <a:ext cx="206375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Muar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3" name="Freeform 86">
              <a:extLst>
                <a:ext uri="{FF2B5EF4-FFF2-40B4-BE49-F238E27FC236}">
                  <a16:creationId xmlns:a16="http://schemas.microsoft.com/office/drawing/2014/main" id="{22524CEC-FAED-47A8-BE59-F35A5431B6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2988" y="1096963"/>
              <a:ext cx="98425" cy="0"/>
            </a:xfrm>
            <a:custGeom>
              <a:avLst/>
              <a:gdLst>
                <a:gd name="T0" fmla="*/ 0 w 102"/>
                <a:gd name="T1" fmla="*/ 0 w 102"/>
                <a:gd name="T2" fmla="*/ 102 w 10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2">
                  <a:moveTo>
                    <a:pt x="0" y="0"/>
                  </a:moveTo>
                  <a:lnTo>
                    <a:pt x="0" y="0"/>
                  </a:lnTo>
                  <a:lnTo>
                    <a:pt x="102" y="0"/>
                  </a:lnTo>
                </a:path>
              </a:pathLst>
            </a:custGeom>
            <a:noFill/>
            <a:ln w="7938" cap="rnd">
              <a:solidFill>
                <a:srgbClr val="FB02F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4" name="Freeform 87">
              <a:extLst>
                <a:ext uri="{FF2B5EF4-FFF2-40B4-BE49-F238E27FC236}">
                  <a16:creationId xmlns:a16="http://schemas.microsoft.com/office/drawing/2014/main" id="{E72D8F30-92E2-46D1-A4BE-97AF03B39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44738" y="1077913"/>
              <a:ext cx="34925" cy="36513"/>
            </a:xfrm>
            <a:custGeom>
              <a:avLst/>
              <a:gdLst>
                <a:gd name="T0" fmla="*/ 19 w 38"/>
                <a:gd name="T1" fmla="*/ 0 h 38"/>
                <a:gd name="T2" fmla="*/ 19 w 38"/>
                <a:gd name="T3" fmla="*/ 0 h 38"/>
                <a:gd name="T4" fmla="*/ 38 w 38"/>
                <a:gd name="T5" fmla="*/ 38 h 38"/>
                <a:gd name="T6" fmla="*/ 0 w 38"/>
                <a:gd name="T7" fmla="*/ 38 h 38"/>
                <a:gd name="T8" fmla="*/ 19 w 38"/>
                <a:gd name="T9" fmla="*/ 0 h 38"/>
                <a:gd name="T10" fmla="*/ 19 w 38"/>
                <a:gd name="T11" fmla="*/ 0 h 38"/>
                <a:gd name="T12" fmla="*/ 19 w 38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8">
                  <a:moveTo>
                    <a:pt x="19" y="0"/>
                  </a:moveTo>
                  <a:lnTo>
                    <a:pt x="19" y="0"/>
                  </a:lnTo>
                  <a:lnTo>
                    <a:pt x="38" y="38"/>
                  </a:lnTo>
                  <a:lnTo>
                    <a:pt x="0" y="38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FB02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5" name="Rectangle 88">
              <a:extLst>
                <a:ext uri="{FF2B5EF4-FFF2-40B4-BE49-F238E27FC236}">
                  <a16:creationId xmlns:a16="http://schemas.microsoft.com/office/drawing/2014/main" id="{C02A3A77-3C29-427D-A462-1712C448CD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225" y="1171576"/>
              <a:ext cx="29051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NS1-3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6" name="Rectangle 89">
              <a:extLst>
                <a:ext uri="{FF2B5EF4-FFF2-40B4-BE49-F238E27FC236}">
                  <a16:creationId xmlns:a16="http://schemas.microsoft.com/office/drawing/2014/main" id="{3AD1CA5A-6BD8-4F82-9D43-BB3D9256CB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1113" y="1160463"/>
              <a:ext cx="206375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Muar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7" name="Freeform 90">
              <a:extLst>
                <a:ext uri="{FF2B5EF4-FFF2-40B4-BE49-F238E27FC236}">
                  <a16:creationId xmlns:a16="http://schemas.microsoft.com/office/drawing/2014/main" id="{C991B0B0-A2AE-44C1-BBDA-7593263D0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650" y="1212851"/>
              <a:ext cx="96838" cy="0"/>
            </a:xfrm>
            <a:custGeom>
              <a:avLst/>
              <a:gdLst>
                <a:gd name="T0" fmla="*/ 0 w 102"/>
                <a:gd name="T1" fmla="*/ 0 w 102"/>
                <a:gd name="T2" fmla="*/ 102 w 10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2">
                  <a:moveTo>
                    <a:pt x="0" y="0"/>
                  </a:moveTo>
                  <a:lnTo>
                    <a:pt x="0" y="0"/>
                  </a:lnTo>
                  <a:lnTo>
                    <a:pt x="102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8" name="Freeform 91">
              <a:extLst>
                <a:ext uri="{FF2B5EF4-FFF2-40B4-BE49-F238E27FC236}">
                  <a16:creationId xmlns:a16="http://schemas.microsoft.com/office/drawing/2014/main" id="{1F6671A2-4CC6-47C0-A1AF-8E27F7E91F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2813" y="1195388"/>
              <a:ext cx="36513" cy="34925"/>
            </a:xfrm>
            <a:custGeom>
              <a:avLst/>
              <a:gdLst>
                <a:gd name="T0" fmla="*/ 0 w 38"/>
                <a:gd name="T1" fmla="*/ 0 h 38"/>
                <a:gd name="T2" fmla="*/ 0 w 38"/>
                <a:gd name="T3" fmla="*/ 0 h 38"/>
                <a:gd name="T4" fmla="*/ 38 w 38"/>
                <a:gd name="T5" fmla="*/ 0 h 38"/>
                <a:gd name="T6" fmla="*/ 19 w 38"/>
                <a:gd name="T7" fmla="*/ 38 h 38"/>
                <a:gd name="T8" fmla="*/ 0 w 38"/>
                <a:gd name="T9" fmla="*/ 0 h 38"/>
                <a:gd name="T10" fmla="*/ 0 w 38"/>
                <a:gd name="T11" fmla="*/ 0 h 38"/>
                <a:gd name="T12" fmla="*/ 0 w 38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8">
                  <a:moveTo>
                    <a:pt x="0" y="0"/>
                  </a:moveTo>
                  <a:lnTo>
                    <a:pt x="0" y="0"/>
                  </a:lnTo>
                  <a:lnTo>
                    <a:pt x="38" y="0"/>
                  </a:lnTo>
                  <a:lnTo>
                    <a:pt x="19" y="3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9" name="Rectangle 92">
              <a:extLst>
                <a:ext uri="{FF2B5EF4-FFF2-40B4-BE49-F238E27FC236}">
                  <a16:creationId xmlns:a16="http://schemas.microsoft.com/office/drawing/2014/main" id="{9723971D-9A94-4675-874E-0AA9909204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1013" y="1171576"/>
              <a:ext cx="34925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NS4A-5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0" name="Rectangle 93">
              <a:extLst>
                <a:ext uri="{FF2B5EF4-FFF2-40B4-BE49-F238E27FC236}">
                  <a16:creationId xmlns:a16="http://schemas.microsoft.com/office/drawing/2014/main" id="{E0533E1E-BA33-46EC-8C78-A9FFAF3404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2638" y="1160463"/>
              <a:ext cx="206375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Maur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1" name="Freeform 94">
              <a:extLst>
                <a:ext uri="{FF2B5EF4-FFF2-40B4-BE49-F238E27FC236}">
                  <a16:creationId xmlns:a16="http://schemas.microsoft.com/office/drawing/2014/main" id="{9B11BF4D-3956-40E4-A080-BBAECA36E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8613" y="1212851"/>
              <a:ext cx="96838" cy="0"/>
            </a:xfrm>
            <a:custGeom>
              <a:avLst/>
              <a:gdLst>
                <a:gd name="T0" fmla="*/ 0 w 101"/>
                <a:gd name="T1" fmla="*/ 0 w 101"/>
                <a:gd name="T2" fmla="*/ 101 w 10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1">
                  <a:moveTo>
                    <a:pt x="0" y="0"/>
                  </a:moveTo>
                  <a:lnTo>
                    <a:pt x="0" y="0"/>
                  </a:lnTo>
                  <a:lnTo>
                    <a:pt x="101" y="0"/>
                  </a:lnTo>
                </a:path>
              </a:pathLst>
            </a:custGeom>
            <a:noFill/>
            <a:ln w="7938" cap="rnd">
              <a:solidFill>
                <a:srgbClr val="21FE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2" name="Freeform 95">
              <a:extLst>
                <a:ext uri="{FF2B5EF4-FFF2-40B4-BE49-F238E27FC236}">
                  <a16:creationId xmlns:a16="http://schemas.microsoft.com/office/drawing/2014/main" id="{F9764503-61D0-4F74-96A9-4A08F6385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663" y="1190626"/>
              <a:ext cx="60325" cy="44450"/>
            </a:xfrm>
            <a:custGeom>
              <a:avLst/>
              <a:gdLst>
                <a:gd name="T0" fmla="*/ 32 w 63"/>
                <a:gd name="T1" fmla="*/ 0 h 48"/>
                <a:gd name="T2" fmla="*/ 32 w 63"/>
                <a:gd name="T3" fmla="*/ 0 h 48"/>
                <a:gd name="T4" fmla="*/ 32 w 63"/>
                <a:gd name="T5" fmla="*/ 48 h 48"/>
                <a:gd name="T6" fmla="*/ 32 w 63"/>
                <a:gd name="T7" fmla="*/ 0 h 48"/>
                <a:gd name="T8" fmla="*/ 32 w 63"/>
                <a:gd name="T9" fmla="*/ 48 h 48"/>
                <a:gd name="T10" fmla="*/ 32 w 63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48">
                  <a:moveTo>
                    <a:pt x="32" y="0"/>
                  </a:moveTo>
                  <a:lnTo>
                    <a:pt x="32" y="0"/>
                  </a:lnTo>
                  <a:cubicBezTo>
                    <a:pt x="63" y="0"/>
                    <a:pt x="63" y="48"/>
                    <a:pt x="32" y="48"/>
                  </a:cubicBezTo>
                  <a:lnTo>
                    <a:pt x="32" y="0"/>
                  </a:lnTo>
                  <a:cubicBezTo>
                    <a:pt x="0" y="0"/>
                    <a:pt x="0" y="48"/>
                    <a:pt x="32" y="48"/>
                  </a:cubicBezTo>
                  <a:cubicBezTo>
                    <a:pt x="0" y="48"/>
                    <a:pt x="0" y="0"/>
                    <a:pt x="3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3" name="Freeform 96">
              <a:extLst>
                <a:ext uri="{FF2B5EF4-FFF2-40B4-BE49-F238E27FC236}">
                  <a16:creationId xmlns:a16="http://schemas.microsoft.com/office/drawing/2014/main" id="{1457481C-5296-4629-97BC-42E4832F2C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663" y="1190626"/>
              <a:ext cx="60325" cy="44450"/>
            </a:xfrm>
            <a:custGeom>
              <a:avLst/>
              <a:gdLst>
                <a:gd name="T0" fmla="*/ 32 w 63"/>
                <a:gd name="T1" fmla="*/ 0 h 48"/>
                <a:gd name="T2" fmla="*/ 32 w 63"/>
                <a:gd name="T3" fmla="*/ 0 h 48"/>
                <a:gd name="T4" fmla="*/ 32 w 63"/>
                <a:gd name="T5" fmla="*/ 48 h 48"/>
                <a:gd name="T6" fmla="*/ 32 w 63"/>
                <a:gd name="T7" fmla="*/ 0 h 48"/>
                <a:gd name="T8" fmla="*/ 32 w 63"/>
                <a:gd name="T9" fmla="*/ 48 h 48"/>
                <a:gd name="T10" fmla="*/ 32 w 63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48">
                  <a:moveTo>
                    <a:pt x="32" y="0"/>
                  </a:moveTo>
                  <a:lnTo>
                    <a:pt x="32" y="0"/>
                  </a:lnTo>
                  <a:cubicBezTo>
                    <a:pt x="63" y="0"/>
                    <a:pt x="63" y="48"/>
                    <a:pt x="32" y="48"/>
                  </a:cubicBezTo>
                  <a:lnTo>
                    <a:pt x="32" y="0"/>
                  </a:lnTo>
                  <a:cubicBezTo>
                    <a:pt x="0" y="0"/>
                    <a:pt x="0" y="48"/>
                    <a:pt x="32" y="48"/>
                  </a:cubicBezTo>
                  <a:cubicBezTo>
                    <a:pt x="0" y="48"/>
                    <a:pt x="0" y="0"/>
                    <a:pt x="32" y="0"/>
                  </a:cubicBez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4" name="Rectangle 97">
              <a:extLst>
                <a:ext uri="{FF2B5EF4-FFF2-40B4-BE49-F238E27FC236}">
                  <a16:creationId xmlns:a16="http://schemas.microsoft.com/office/drawing/2014/main" id="{21E49326-789A-4BCB-AED0-69061ED41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6975" y="1171576"/>
              <a:ext cx="35401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NS5-3N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5" name="Rectangle 98">
              <a:extLst>
                <a:ext uri="{FF2B5EF4-FFF2-40B4-BE49-F238E27FC236}">
                  <a16:creationId xmlns:a16="http://schemas.microsoft.com/office/drawing/2014/main" id="{727187A4-35DF-4CE8-9F5B-43E136B939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3363" y="1160463"/>
              <a:ext cx="206375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Muar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6" name="Freeform 99">
              <a:extLst>
                <a:ext uri="{FF2B5EF4-FFF2-40B4-BE49-F238E27FC236}">
                  <a16:creationId xmlns:a16="http://schemas.microsoft.com/office/drawing/2014/main" id="{84CC4956-5B09-47CA-AC09-3DE05E3AD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2988" y="1212851"/>
              <a:ext cx="98425" cy="0"/>
            </a:xfrm>
            <a:custGeom>
              <a:avLst/>
              <a:gdLst>
                <a:gd name="T0" fmla="*/ 0 w 102"/>
                <a:gd name="T1" fmla="*/ 0 w 102"/>
                <a:gd name="T2" fmla="*/ 102 w 10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2">
                  <a:moveTo>
                    <a:pt x="0" y="0"/>
                  </a:moveTo>
                  <a:lnTo>
                    <a:pt x="0" y="0"/>
                  </a:lnTo>
                  <a:lnTo>
                    <a:pt x="102" y="0"/>
                  </a:lnTo>
                </a:path>
              </a:pathLst>
            </a:custGeom>
            <a:noFill/>
            <a:ln w="7938" cap="rnd">
              <a:solidFill>
                <a:srgbClr val="FC7F0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7" name="Freeform 100">
              <a:extLst>
                <a:ext uri="{FF2B5EF4-FFF2-40B4-BE49-F238E27FC236}">
                  <a16:creationId xmlns:a16="http://schemas.microsoft.com/office/drawing/2014/main" id="{09201F03-5379-409F-BA56-BD247BB94B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39975" y="1190626"/>
              <a:ext cx="44450" cy="44450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24 w 48"/>
                <a:gd name="T5" fmla="*/ 0 h 48"/>
                <a:gd name="T6" fmla="*/ 24 w 48"/>
                <a:gd name="T7" fmla="*/ 48 h 48"/>
                <a:gd name="T8" fmla="*/ 0 w 48"/>
                <a:gd name="T9" fmla="*/ 48 h 48"/>
                <a:gd name="T10" fmla="*/ 0 w 48"/>
                <a:gd name="T11" fmla="*/ 0 h 48"/>
                <a:gd name="T12" fmla="*/ 24 w 48"/>
                <a:gd name="T13" fmla="*/ 0 h 48"/>
                <a:gd name="T14" fmla="*/ 24 w 48"/>
                <a:gd name="T15" fmla="*/ 0 h 48"/>
                <a:gd name="T16" fmla="*/ 48 w 48"/>
                <a:gd name="T17" fmla="*/ 0 h 48"/>
                <a:gd name="T18" fmla="*/ 48 w 48"/>
                <a:gd name="T19" fmla="*/ 48 h 48"/>
                <a:gd name="T20" fmla="*/ 24 w 48"/>
                <a:gd name="T21" fmla="*/ 48 h 48"/>
                <a:gd name="T22" fmla="*/ 48 w 48"/>
                <a:gd name="T23" fmla="*/ 48 h 48"/>
                <a:gd name="T24" fmla="*/ 48 w 4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lnTo>
                    <a:pt x="24" y="48"/>
                  </a:lnTo>
                  <a:lnTo>
                    <a:pt x="0" y="48"/>
                  </a:lnTo>
                  <a:lnTo>
                    <a:pt x="0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24" y="48"/>
                  </a:lnTo>
                  <a:lnTo>
                    <a:pt x="48" y="4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8" name="Freeform 101">
              <a:extLst>
                <a:ext uri="{FF2B5EF4-FFF2-40B4-BE49-F238E27FC236}">
                  <a16:creationId xmlns:a16="http://schemas.microsoft.com/office/drawing/2014/main" id="{55CA211B-C2B7-4BCC-854F-746297A8BC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39975" y="1190626"/>
              <a:ext cx="44450" cy="44450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24 w 48"/>
                <a:gd name="T5" fmla="*/ 0 h 48"/>
                <a:gd name="T6" fmla="*/ 24 w 48"/>
                <a:gd name="T7" fmla="*/ 48 h 48"/>
                <a:gd name="T8" fmla="*/ 0 w 48"/>
                <a:gd name="T9" fmla="*/ 48 h 48"/>
                <a:gd name="T10" fmla="*/ 0 w 48"/>
                <a:gd name="T11" fmla="*/ 0 h 48"/>
                <a:gd name="T12" fmla="*/ 24 w 48"/>
                <a:gd name="T13" fmla="*/ 0 h 48"/>
                <a:gd name="T14" fmla="*/ 24 w 48"/>
                <a:gd name="T15" fmla="*/ 0 h 48"/>
                <a:gd name="T16" fmla="*/ 48 w 48"/>
                <a:gd name="T17" fmla="*/ 0 h 48"/>
                <a:gd name="T18" fmla="*/ 48 w 48"/>
                <a:gd name="T19" fmla="*/ 48 h 48"/>
                <a:gd name="T20" fmla="*/ 24 w 48"/>
                <a:gd name="T21" fmla="*/ 48 h 48"/>
                <a:gd name="T22" fmla="*/ 48 w 48"/>
                <a:gd name="T23" fmla="*/ 48 h 48"/>
                <a:gd name="T24" fmla="*/ 48 w 4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lnTo>
                    <a:pt x="24" y="48"/>
                  </a:lnTo>
                  <a:lnTo>
                    <a:pt x="0" y="48"/>
                  </a:lnTo>
                  <a:lnTo>
                    <a:pt x="0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24" y="48"/>
                  </a:lnTo>
                  <a:lnTo>
                    <a:pt x="48" y="48"/>
                  </a:lnTo>
                  <a:lnTo>
                    <a:pt x="48" y="0"/>
                  </a:lnTo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05" name="グループ化 504">
            <a:extLst>
              <a:ext uri="{FF2B5EF4-FFF2-40B4-BE49-F238E27FC236}">
                <a16:creationId xmlns:a16="http://schemas.microsoft.com/office/drawing/2014/main" id="{F28A020E-BDA1-4D7E-B2EC-30F33AA76A7C}"/>
              </a:ext>
            </a:extLst>
          </p:cNvPr>
          <p:cNvGrpSpPr/>
          <p:nvPr/>
        </p:nvGrpSpPr>
        <p:grpSpPr>
          <a:xfrm>
            <a:off x="489744" y="3811309"/>
            <a:ext cx="2720182" cy="1851025"/>
            <a:chOff x="489744" y="4011613"/>
            <a:chExt cx="2720182" cy="1851025"/>
          </a:xfrm>
        </p:grpSpPr>
        <p:sp>
          <p:nvSpPr>
            <p:cNvPr id="399" name="Freeform 102">
              <a:extLst>
                <a:ext uri="{FF2B5EF4-FFF2-40B4-BE49-F238E27FC236}">
                  <a16:creationId xmlns:a16="http://schemas.microsoft.com/office/drawing/2014/main" id="{84AE818C-02A5-423D-9976-1B13C62144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0" y="5570538"/>
              <a:ext cx="2328863" cy="0"/>
            </a:xfrm>
            <a:custGeom>
              <a:avLst/>
              <a:gdLst>
                <a:gd name="T0" fmla="*/ 0 w 2443"/>
                <a:gd name="T1" fmla="*/ 0 w 2443"/>
                <a:gd name="T2" fmla="*/ 2443 w 244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43">
                  <a:moveTo>
                    <a:pt x="0" y="0"/>
                  </a:moveTo>
                  <a:lnTo>
                    <a:pt x="0" y="0"/>
                  </a:lnTo>
                  <a:lnTo>
                    <a:pt x="2443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0" name="Freeform 103">
              <a:extLst>
                <a:ext uri="{FF2B5EF4-FFF2-40B4-BE49-F238E27FC236}">
                  <a16:creationId xmlns:a16="http://schemas.microsoft.com/office/drawing/2014/main" id="{048FA6AE-DBBC-4555-BC60-CFACF335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0" y="5570538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1" name="Freeform 104">
              <a:extLst>
                <a:ext uri="{FF2B5EF4-FFF2-40B4-BE49-F238E27FC236}">
                  <a16:creationId xmlns:a16="http://schemas.microsoft.com/office/drawing/2014/main" id="{F221A645-0701-4C9A-92ED-64819B9BE1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575" y="5570538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2" name="Freeform 105">
              <a:extLst>
                <a:ext uri="{FF2B5EF4-FFF2-40B4-BE49-F238E27FC236}">
                  <a16:creationId xmlns:a16="http://schemas.microsoft.com/office/drawing/2014/main" id="{A3A353A9-8137-41EF-BA6A-15588F0FD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4925" y="5570538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3" name="Freeform 106">
              <a:extLst>
                <a:ext uri="{FF2B5EF4-FFF2-40B4-BE49-F238E27FC236}">
                  <a16:creationId xmlns:a16="http://schemas.microsoft.com/office/drawing/2014/main" id="{D55B00EA-85F5-4A63-93BB-F7C76D15C9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3688" y="5570538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4" name="Freeform 107">
              <a:extLst>
                <a:ext uri="{FF2B5EF4-FFF2-40B4-BE49-F238E27FC236}">
                  <a16:creationId xmlns:a16="http://schemas.microsoft.com/office/drawing/2014/main" id="{D9C16A54-9CC7-4801-9446-A27C6E6A2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863" y="5570538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5" name="Freeform 108">
              <a:extLst>
                <a:ext uri="{FF2B5EF4-FFF2-40B4-BE49-F238E27FC236}">
                  <a16:creationId xmlns:a16="http://schemas.microsoft.com/office/drawing/2014/main" id="{A5BC8370-5883-4739-9D80-61A2A44F9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1213" y="5570538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6" name="Freeform 109">
              <a:extLst>
                <a:ext uri="{FF2B5EF4-FFF2-40B4-BE49-F238E27FC236}">
                  <a16:creationId xmlns:a16="http://schemas.microsoft.com/office/drawing/2014/main" id="{119CA2D4-62D7-4056-AD93-EADCC9667F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9975" y="5570538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7" name="Freeform 110">
              <a:extLst>
                <a:ext uri="{FF2B5EF4-FFF2-40B4-BE49-F238E27FC236}">
                  <a16:creationId xmlns:a16="http://schemas.microsoft.com/office/drawing/2014/main" id="{45E21B96-566D-4013-9AEC-90AC207BB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5570538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8" name="Freeform 111">
              <a:extLst>
                <a:ext uri="{FF2B5EF4-FFF2-40B4-BE49-F238E27FC236}">
                  <a16:creationId xmlns:a16="http://schemas.microsoft.com/office/drawing/2014/main" id="{0501E417-F31D-4968-AAA7-E6B2178E04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5570538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9" name="Freeform 112">
              <a:extLst>
                <a:ext uri="{FF2B5EF4-FFF2-40B4-BE49-F238E27FC236}">
                  <a16:creationId xmlns:a16="http://schemas.microsoft.com/office/drawing/2014/main" id="{4687F08E-F791-44F7-B0BE-124B60AC7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263" y="5570538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0" name="Rectangle 113">
              <a:extLst>
                <a:ext uri="{FF2B5EF4-FFF2-40B4-BE49-F238E27FC236}">
                  <a16:creationId xmlns:a16="http://schemas.microsoft.com/office/drawing/2014/main" id="{D4F11E31-6F64-455F-87DB-0766EEFF30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000" y="5599113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1" name="Rectangle 114">
              <a:extLst>
                <a:ext uri="{FF2B5EF4-FFF2-40B4-BE49-F238E27FC236}">
                  <a16:creationId xmlns:a16="http://schemas.microsoft.com/office/drawing/2014/main" id="{AD66D322-CC8B-4DC0-8864-5CA4E09245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763" y="5599113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2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2" name="Rectangle 115">
              <a:extLst>
                <a:ext uri="{FF2B5EF4-FFF2-40B4-BE49-F238E27FC236}">
                  <a16:creationId xmlns:a16="http://schemas.microsoft.com/office/drawing/2014/main" id="{5A81F765-FC13-4D97-A08D-F4530F04F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9525" y="5599113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4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3" name="Rectangle 116">
              <a:extLst>
                <a:ext uri="{FF2B5EF4-FFF2-40B4-BE49-F238E27FC236}">
                  <a16:creationId xmlns:a16="http://schemas.microsoft.com/office/drawing/2014/main" id="{E4D39F08-707E-4C2C-81C0-6318506034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9875" y="5599113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6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4" name="Rectangle 117">
              <a:extLst>
                <a:ext uri="{FF2B5EF4-FFF2-40B4-BE49-F238E27FC236}">
                  <a16:creationId xmlns:a16="http://schemas.microsoft.com/office/drawing/2014/main" id="{80E72B42-B05F-4186-AEB6-19960EE6DB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7050" y="5599113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8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5" name="Rectangle 118">
              <a:extLst>
                <a:ext uri="{FF2B5EF4-FFF2-40B4-BE49-F238E27FC236}">
                  <a16:creationId xmlns:a16="http://schemas.microsoft.com/office/drawing/2014/main" id="{02539425-BD64-4D51-B2C9-1EF808274F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000" y="5599113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6" name="Rectangle 119">
              <a:extLst>
                <a:ext uri="{FF2B5EF4-FFF2-40B4-BE49-F238E27FC236}">
                  <a16:creationId xmlns:a16="http://schemas.microsoft.com/office/drawing/2014/main" id="{E146B709-035A-45D0-97BB-FB35316486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763" y="5599113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12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7" name="Rectangle 120">
              <a:extLst>
                <a:ext uri="{FF2B5EF4-FFF2-40B4-BE49-F238E27FC236}">
                  <a16:creationId xmlns:a16="http://schemas.microsoft.com/office/drawing/2014/main" id="{BC386815-B305-4F65-A202-7DE9833153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9525" y="5599113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14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8" name="Rectangle 121">
              <a:extLst>
                <a:ext uri="{FF2B5EF4-FFF2-40B4-BE49-F238E27FC236}">
                  <a16:creationId xmlns:a16="http://schemas.microsoft.com/office/drawing/2014/main" id="{508B51BB-D57D-4553-9141-9EB3F6559C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8288" y="5599113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16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9" name="Rectangle 122">
              <a:extLst>
                <a:ext uri="{FF2B5EF4-FFF2-40B4-BE49-F238E27FC236}">
                  <a16:creationId xmlns:a16="http://schemas.microsoft.com/office/drawing/2014/main" id="{45A1ECAB-0840-4F20-8A18-9AEC717C0D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8638" y="5599113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18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0" name="Freeform 123">
              <a:extLst>
                <a:ext uri="{FF2B5EF4-FFF2-40B4-BE49-F238E27FC236}">
                  <a16:creationId xmlns:a16="http://schemas.microsoft.com/office/drawing/2014/main" id="{40AC07EF-123F-4C26-8958-3AC8CEFB3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0" y="4318001"/>
              <a:ext cx="0" cy="1252538"/>
            </a:xfrm>
            <a:custGeom>
              <a:avLst/>
              <a:gdLst>
                <a:gd name="T0" fmla="*/ 1312 h 1312"/>
                <a:gd name="T1" fmla="*/ 1312 h 1312"/>
                <a:gd name="T2" fmla="*/ 0 h 131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312">
                  <a:moveTo>
                    <a:pt x="0" y="1312"/>
                  </a:moveTo>
                  <a:lnTo>
                    <a:pt x="0" y="1312"/>
                  </a:lnTo>
                  <a:lnTo>
                    <a:pt x="0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1" name="Freeform 124">
              <a:extLst>
                <a:ext uri="{FF2B5EF4-FFF2-40B4-BE49-F238E27FC236}">
                  <a16:creationId xmlns:a16="http://schemas.microsoft.com/office/drawing/2014/main" id="{935ED645-5F29-404E-A60E-7DB9343E7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588" y="5570538"/>
              <a:ext cx="23813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2" name="Freeform 125">
              <a:extLst>
                <a:ext uri="{FF2B5EF4-FFF2-40B4-BE49-F238E27FC236}">
                  <a16:creationId xmlns:a16="http://schemas.microsoft.com/office/drawing/2014/main" id="{EDCDD081-8C2B-4E1F-856B-86D56647D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588" y="5322888"/>
              <a:ext cx="23813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3" name="Freeform 126">
              <a:extLst>
                <a:ext uri="{FF2B5EF4-FFF2-40B4-BE49-F238E27FC236}">
                  <a16:creationId xmlns:a16="http://schemas.microsoft.com/office/drawing/2014/main" id="{4F164F95-6D7D-4CCB-83D6-4BA8C2E2C7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588" y="5075238"/>
              <a:ext cx="23813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4" name="Freeform 127">
              <a:extLst>
                <a:ext uri="{FF2B5EF4-FFF2-40B4-BE49-F238E27FC236}">
                  <a16:creationId xmlns:a16="http://schemas.microsoft.com/office/drawing/2014/main" id="{1F3A5908-5126-4EA8-B105-2F0148AC7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588" y="4826001"/>
              <a:ext cx="23813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5" name="Freeform 128">
              <a:extLst>
                <a:ext uri="{FF2B5EF4-FFF2-40B4-BE49-F238E27FC236}">
                  <a16:creationId xmlns:a16="http://schemas.microsoft.com/office/drawing/2014/main" id="{9A96A23C-C027-4EFB-9C7F-AC0B04E96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588" y="4578351"/>
              <a:ext cx="23813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6" name="Freeform 129">
              <a:extLst>
                <a:ext uri="{FF2B5EF4-FFF2-40B4-BE49-F238E27FC236}">
                  <a16:creationId xmlns:a16="http://schemas.microsoft.com/office/drawing/2014/main" id="{03FE7C2C-2E26-4737-A1B9-5674AFD34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588" y="4330701"/>
              <a:ext cx="23813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7" name="Rectangle 130">
              <a:extLst>
                <a:ext uri="{FF2B5EF4-FFF2-40B4-BE49-F238E27FC236}">
                  <a16:creationId xmlns:a16="http://schemas.microsoft.com/office/drawing/2014/main" id="{86A8365A-8EB8-4819-9F74-BBF66200CB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9613" y="5519738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8" name="Rectangle 131">
              <a:extLst>
                <a:ext uri="{FF2B5EF4-FFF2-40B4-BE49-F238E27FC236}">
                  <a16:creationId xmlns:a16="http://schemas.microsoft.com/office/drawing/2014/main" id="{F24D79C2-BD4D-4A5F-8E79-3B705EC404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400" y="5272088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20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9" name="Rectangle 132">
              <a:extLst>
                <a:ext uri="{FF2B5EF4-FFF2-40B4-BE49-F238E27FC236}">
                  <a16:creationId xmlns:a16="http://schemas.microsoft.com/office/drawing/2014/main" id="{3395F344-E4C1-4E3F-8B12-8354F0A5E1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400" y="5024438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40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0" name="Rectangle 133">
              <a:extLst>
                <a:ext uri="{FF2B5EF4-FFF2-40B4-BE49-F238E27FC236}">
                  <a16:creationId xmlns:a16="http://schemas.microsoft.com/office/drawing/2014/main" id="{575E4380-A826-4D0E-96B6-024DAB9E23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400" y="4775201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60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1" name="Rectangle 134">
              <a:extLst>
                <a:ext uri="{FF2B5EF4-FFF2-40B4-BE49-F238E27FC236}">
                  <a16:creationId xmlns:a16="http://schemas.microsoft.com/office/drawing/2014/main" id="{2EF626E2-EE31-44D3-829C-4B8C94F700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400" y="4527551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80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2" name="Rectangle 135">
              <a:extLst>
                <a:ext uri="{FF2B5EF4-FFF2-40B4-BE49-F238E27FC236}">
                  <a16:creationId xmlns:a16="http://schemas.microsoft.com/office/drawing/2014/main" id="{352FC4A2-8635-46A8-9363-362E485533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775" y="4279901"/>
              <a:ext cx="19050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100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3" name="Freeform 136">
              <a:extLst>
                <a:ext uri="{FF2B5EF4-FFF2-40B4-BE49-F238E27FC236}">
                  <a16:creationId xmlns:a16="http://schemas.microsoft.com/office/drawing/2014/main" id="{B56DE362-E98E-4AC5-BFC6-888A7DBBD1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0" y="4318001"/>
              <a:ext cx="2328863" cy="0"/>
            </a:xfrm>
            <a:custGeom>
              <a:avLst/>
              <a:gdLst>
                <a:gd name="T0" fmla="*/ 0 w 2443"/>
                <a:gd name="T1" fmla="*/ 0 w 2443"/>
                <a:gd name="T2" fmla="*/ 0 w 2443"/>
                <a:gd name="T3" fmla="*/ 2443 w 244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43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443" y="0"/>
                  </a:lnTo>
                </a:path>
              </a:pathLst>
            </a:custGeom>
            <a:noFill/>
            <a:ln w="7938" cap="rnd">
              <a:solidFill>
                <a:srgbClr val="FB01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4" name="Freeform 137">
              <a:extLst>
                <a:ext uri="{FF2B5EF4-FFF2-40B4-BE49-F238E27FC236}">
                  <a16:creationId xmlns:a16="http://schemas.microsoft.com/office/drawing/2014/main" id="{EA39EAC7-56A1-4D5E-9D5F-69A12724A9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4038" y="4294188"/>
              <a:ext cx="46038" cy="46038"/>
            </a:xfrm>
            <a:custGeom>
              <a:avLst/>
              <a:gdLst>
                <a:gd name="T0" fmla="*/ 24 w 48"/>
                <a:gd name="T1" fmla="*/ 0 h 48"/>
                <a:gd name="T2" fmla="*/ 24 w 48"/>
                <a:gd name="T3" fmla="*/ 0 h 48"/>
                <a:gd name="T4" fmla="*/ 48 w 48"/>
                <a:gd name="T5" fmla="*/ 48 h 48"/>
                <a:gd name="T6" fmla="*/ 0 w 48"/>
                <a:gd name="T7" fmla="*/ 48 h 48"/>
                <a:gd name="T8" fmla="*/ 24 w 48"/>
                <a:gd name="T9" fmla="*/ 0 h 48"/>
                <a:gd name="T10" fmla="*/ 24 w 48"/>
                <a:gd name="T11" fmla="*/ 0 h 48"/>
                <a:gd name="T12" fmla="*/ 24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lnTo>
                    <a:pt x="24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solidFill>
              <a:srgbClr val="FB010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5" name="Freeform 138">
              <a:extLst>
                <a:ext uri="{FF2B5EF4-FFF2-40B4-BE49-F238E27FC236}">
                  <a16:creationId xmlns:a16="http://schemas.microsoft.com/office/drawing/2014/main" id="{B5C507D2-F194-4CFE-B29E-D308FEC7D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0" y="4341813"/>
              <a:ext cx="2328863" cy="125413"/>
            </a:xfrm>
            <a:custGeom>
              <a:avLst/>
              <a:gdLst>
                <a:gd name="T0" fmla="*/ 0 w 2443"/>
                <a:gd name="T1" fmla="*/ 0 h 130"/>
                <a:gd name="T2" fmla="*/ 0 w 2443"/>
                <a:gd name="T3" fmla="*/ 0 h 130"/>
                <a:gd name="T4" fmla="*/ 0 w 2443"/>
                <a:gd name="T5" fmla="*/ 0 h 130"/>
                <a:gd name="T6" fmla="*/ 1085 w 2443"/>
                <a:gd name="T7" fmla="*/ 0 h 130"/>
                <a:gd name="T8" fmla="*/ 1085 w 2443"/>
                <a:gd name="T9" fmla="*/ 130 h 130"/>
                <a:gd name="T10" fmla="*/ 2443 w 2443"/>
                <a:gd name="T11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43" h="13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085" y="0"/>
                  </a:lnTo>
                  <a:lnTo>
                    <a:pt x="1085" y="130"/>
                  </a:lnTo>
                  <a:lnTo>
                    <a:pt x="2443" y="130"/>
                  </a:lnTo>
                </a:path>
              </a:pathLst>
            </a:custGeom>
            <a:noFill/>
            <a:ln w="7938" cap="rnd">
              <a:solidFill>
                <a:srgbClr val="20FEF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6" name="Freeform 139">
              <a:extLst>
                <a:ext uri="{FF2B5EF4-FFF2-40B4-BE49-F238E27FC236}">
                  <a16:creationId xmlns:a16="http://schemas.microsoft.com/office/drawing/2014/main" id="{D21CFBFA-CCC8-4964-BF09-286F49E71C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98638" y="4445001"/>
              <a:ext cx="46038" cy="44450"/>
            </a:xfrm>
            <a:custGeom>
              <a:avLst/>
              <a:gdLst>
                <a:gd name="T0" fmla="*/ 24 w 48"/>
                <a:gd name="T1" fmla="*/ 0 h 47"/>
                <a:gd name="T2" fmla="*/ 24 w 48"/>
                <a:gd name="T3" fmla="*/ 0 h 47"/>
                <a:gd name="T4" fmla="*/ 48 w 48"/>
                <a:gd name="T5" fmla="*/ 23 h 47"/>
                <a:gd name="T6" fmla="*/ 24 w 48"/>
                <a:gd name="T7" fmla="*/ 47 h 47"/>
                <a:gd name="T8" fmla="*/ 0 w 48"/>
                <a:gd name="T9" fmla="*/ 23 h 47"/>
                <a:gd name="T10" fmla="*/ 24 w 48"/>
                <a:gd name="T11" fmla="*/ 0 h 47"/>
                <a:gd name="T12" fmla="*/ 24 w 48"/>
                <a:gd name="T13" fmla="*/ 0 h 47"/>
                <a:gd name="T14" fmla="*/ 24 w 48"/>
                <a:gd name="T1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7">
                  <a:moveTo>
                    <a:pt x="24" y="0"/>
                  </a:moveTo>
                  <a:lnTo>
                    <a:pt x="24" y="0"/>
                  </a:lnTo>
                  <a:lnTo>
                    <a:pt x="48" y="23"/>
                  </a:lnTo>
                  <a:lnTo>
                    <a:pt x="24" y="47"/>
                  </a:lnTo>
                  <a:lnTo>
                    <a:pt x="0" y="23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solidFill>
              <a:srgbClr val="20FE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7" name="Freeform 140">
              <a:extLst>
                <a:ext uri="{FF2B5EF4-FFF2-40B4-BE49-F238E27FC236}">
                  <a16:creationId xmlns:a16="http://schemas.microsoft.com/office/drawing/2014/main" id="{8ABDC274-0275-436A-B5FF-EC8DC003CB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98638" y="4445001"/>
              <a:ext cx="46038" cy="44450"/>
            </a:xfrm>
            <a:custGeom>
              <a:avLst/>
              <a:gdLst>
                <a:gd name="T0" fmla="*/ 24 w 48"/>
                <a:gd name="T1" fmla="*/ 0 h 47"/>
                <a:gd name="T2" fmla="*/ 24 w 48"/>
                <a:gd name="T3" fmla="*/ 0 h 47"/>
                <a:gd name="T4" fmla="*/ 48 w 48"/>
                <a:gd name="T5" fmla="*/ 23 h 47"/>
                <a:gd name="T6" fmla="*/ 24 w 48"/>
                <a:gd name="T7" fmla="*/ 47 h 47"/>
                <a:gd name="T8" fmla="*/ 0 w 48"/>
                <a:gd name="T9" fmla="*/ 23 h 47"/>
                <a:gd name="T10" fmla="*/ 24 w 48"/>
                <a:gd name="T11" fmla="*/ 0 h 47"/>
                <a:gd name="T12" fmla="*/ 24 w 48"/>
                <a:gd name="T13" fmla="*/ 0 h 47"/>
                <a:gd name="T14" fmla="*/ 24 w 48"/>
                <a:gd name="T1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7">
                  <a:moveTo>
                    <a:pt x="24" y="0"/>
                  </a:moveTo>
                  <a:lnTo>
                    <a:pt x="24" y="0"/>
                  </a:lnTo>
                  <a:lnTo>
                    <a:pt x="48" y="23"/>
                  </a:lnTo>
                  <a:lnTo>
                    <a:pt x="24" y="47"/>
                  </a:lnTo>
                  <a:lnTo>
                    <a:pt x="0" y="23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8" name="Freeform 141">
              <a:extLst>
                <a:ext uri="{FF2B5EF4-FFF2-40B4-BE49-F238E27FC236}">
                  <a16:creationId xmlns:a16="http://schemas.microsoft.com/office/drawing/2014/main" id="{31945004-7D2A-4C4B-99AD-9BDE14C64F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4038" y="4445001"/>
              <a:ext cx="46038" cy="44450"/>
            </a:xfrm>
            <a:custGeom>
              <a:avLst/>
              <a:gdLst>
                <a:gd name="T0" fmla="*/ 24 w 48"/>
                <a:gd name="T1" fmla="*/ 0 h 47"/>
                <a:gd name="T2" fmla="*/ 24 w 48"/>
                <a:gd name="T3" fmla="*/ 0 h 47"/>
                <a:gd name="T4" fmla="*/ 48 w 48"/>
                <a:gd name="T5" fmla="*/ 23 h 47"/>
                <a:gd name="T6" fmla="*/ 24 w 48"/>
                <a:gd name="T7" fmla="*/ 47 h 47"/>
                <a:gd name="T8" fmla="*/ 0 w 48"/>
                <a:gd name="T9" fmla="*/ 23 h 47"/>
                <a:gd name="T10" fmla="*/ 24 w 48"/>
                <a:gd name="T11" fmla="*/ 0 h 47"/>
                <a:gd name="T12" fmla="*/ 24 w 48"/>
                <a:gd name="T13" fmla="*/ 0 h 47"/>
                <a:gd name="T14" fmla="*/ 24 w 48"/>
                <a:gd name="T1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7">
                  <a:moveTo>
                    <a:pt x="24" y="0"/>
                  </a:moveTo>
                  <a:lnTo>
                    <a:pt x="24" y="0"/>
                  </a:lnTo>
                  <a:lnTo>
                    <a:pt x="48" y="23"/>
                  </a:lnTo>
                  <a:lnTo>
                    <a:pt x="24" y="47"/>
                  </a:lnTo>
                  <a:lnTo>
                    <a:pt x="0" y="23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solidFill>
              <a:srgbClr val="20FE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9" name="Freeform 142">
              <a:extLst>
                <a:ext uri="{FF2B5EF4-FFF2-40B4-BE49-F238E27FC236}">
                  <a16:creationId xmlns:a16="http://schemas.microsoft.com/office/drawing/2014/main" id="{DF2777C4-8D85-43BB-B9A1-369CA00D02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4038" y="4445001"/>
              <a:ext cx="46038" cy="44450"/>
            </a:xfrm>
            <a:custGeom>
              <a:avLst/>
              <a:gdLst>
                <a:gd name="T0" fmla="*/ 24 w 48"/>
                <a:gd name="T1" fmla="*/ 0 h 47"/>
                <a:gd name="T2" fmla="*/ 24 w 48"/>
                <a:gd name="T3" fmla="*/ 0 h 47"/>
                <a:gd name="T4" fmla="*/ 48 w 48"/>
                <a:gd name="T5" fmla="*/ 23 h 47"/>
                <a:gd name="T6" fmla="*/ 24 w 48"/>
                <a:gd name="T7" fmla="*/ 47 h 47"/>
                <a:gd name="T8" fmla="*/ 0 w 48"/>
                <a:gd name="T9" fmla="*/ 23 h 47"/>
                <a:gd name="T10" fmla="*/ 24 w 48"/>
                <a:gd name="T11" fmla="*/ 0 h 47"/>
                <a:gd name="T12" fmla="*/ 24 w 48"/>
                <a:gd name="T13" fmla="*/ 0 h 47"/>
                <a:gd name="T14" fmla="*/ 24 w 48"/>
                <a:gd name="T1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7">
                  <a:moveTo>
                    <a:pt x="24" y="0"/>
                  </a:moveTo>
                  <a:lnTo>
                    <a:pt x="24" y="0"/>
                  </a:lnTo>
                  <a:lnTo>
                    <a:pt x="48" y="23"/>
                  </a:lnTo>
                  <a:lnTo>
                    <a:pt x="24" y="47"/>
                  </a:lnTo>
                  <a:lnTo>
                    <a:pt x="0" y="23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0" name="Freeform 143">
              <a:extLst>
                <a:ext uri="{FF2B5EF4-FFF2-40B4-BE49-F238E27FC236}">
                  <a16:creationId xmlns:a16="http://schemas.microsoft.com/office/drawing/2014/main" id="{5A825DF9-06CE-4497-860B-AB79F2956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513" y="4330701"/>
              <a:ext cx="1035050" cy="1239838"/>
            </a:xfrm>
            <a:custGeom>
              <a:avLst/>
              <a:gdLst>
                <a:gd name="T0" fmla="*/ 0 w 1085"/>
                <a:gd name="T1" fmla="*/ 0 h 1299"/>
                <a:gd name="T2" fmla="*/ 0 w 1085"/>
                <a:gd name="T3" fmla="*/ 0 h 1299"/>
                <a:gd name="T4" fmla="*/ 0 w 1085"/>
                <a:gd name="T5" fmla="*/ 0 h 1299"/>
                <a:gd name="T6" fmla="*/ 814 w 1085"/>
                <a:gd name="T7" fmla="*/ 0 h 1299"/>
                <a:gd name="T8" fmla="*/ 814 w 1085"/>
                <a:gd name="T9" fmla="*/ 390 h 1299"/>
                <a:gd name="T10" fmla="*/ 950 w 1085"/>
                <a:gd name="T11" fmla="*/ 390 h 1299"/>
                <a:gd name="T12" fmla="*/ 950 w 1085"/>
                <a:gd name="T13" fmla="*/ 1170 h 1299"/>
                <a:gd name="T14" fmla="*/ 1085 w 1085"/>
                <a:gd name="T15" fmla="*/ 1170 h 1299"/>
                <a:gd name="T16" fmla="*/ 1085 w 1085"/>
                <a:gd name="T17" fmla="*/ 1299 h 1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5" h="1299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814" y="0"/>
                  </a:lnTo>
                  <a:lnTo>
                    <a:pt x="814" y="390"/>
                  </a:lnTo>
                  <a:lnTo>
                    <a:pt x="950" y="390"/>
                  </a:lnTo>
                  <a:lnTo>
                    <a:pt x="950" y="1170"/>
                  </a:lnTo>
                  <a:lnTo>
                    <a:pt x="1085" y="1170"/>
                  </a:lnTo>
                  <a:lnTo>
                    <a:pt x="1085" y="1299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1" name="Freeform 144">
              <a:extLst>
                <a:ext uri="{FF2B5EF4-FFF2-40B4-BE49-F238E27FC236}">
                  <a16:creationId xmlns:a16="http://schemas.microsoft.com/office/drawing/2014/main" id="{E649BCD5-84BD-46BC-BC4B-AC55817251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52575" y="4679951"/>
              <a:ext cx="46038" cy="46038"/>
            </a:xfrm>
            <a:custGeom>
              <a:avLst/>
              <a:gdLst>
                <a:gd name="T0" fmla="*/ 24 w 48"/>
                <a:gd name="T1" fmla="*/ 0 h 48"/>
                <a:gd name="T2" fmla="*/ 24 w 48"/>
                <a:gd name="T3" fmla="*/ 0 h 48"/>
                <a:gd name="T4" fmla="*/ 48 w 48"/>
                <a:gd name="T5" fmla="*/ 48 h 48"/>
                <a:gd name="T6" fmla="*/ 0 w 48"/>
                <a:gd name="T7" fmla="*/ 48 h 48"/>
                <a:gd name="T8" fmla="*/ 24 w 48"/>
                <a:gd name="T9" fmla="*/ 0 h 48"/>
                <a:gd name="T10" fmla="*/ 24 w 48"/>
                <a:gd name="T11" fmla="*/ 0 h 48"/>
                <a:gd name="T12" fmla="*/ 24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lnTo>
                    <a:pt x="24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2" name="Freeform 145">
              <a:extLst>
                <a:ext uri="{FF2B5EF4-FFF2-40B4-BE49-F238E27FC236}">
                  <a16:creationId xmlns:a16="http://schemas.microsoft.com/office/drawing/2014/main" id="{C2C35876-FB74-4BAC-A0DE-03641069CF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82750" y="5424488"/>
              <a:ext cx="46038" cy="44450"/>
            </a:xfrm>
            <a:custGeom>
              <a:avLst/>
              <a:gdLst>
                <a:gd name="T0" fmla="*/ 24 w 48"/>
                <a:gd name="T1" fmla="*/ 0 h 48"/>
                <a:gd name="T2" fmla="*/ 24 w 48"/>
                <a:gd name="T3" fmla="*/ 0 h 48"/>
                <a:gd name="T4" fmla="*/ 48 w 48"/>
                <a:gd name="T5" fmla="*/ 48 h 48"/>
                <a:gd name="T6" fmla="*/ 0 w 48"/>
                <a:gd name="T7" fmla="*/ 48 h 48"/>
                <a:gd name="T8" fmla="*/ 24 w 48"/>
                <a:gd name="T9" fmla="*/ 0 h 48"/>
                <a:gd name="T10" fmla="*/ 24 w 48"/>
                <a:gd name="T11" fmla="*/ 0 h 48"/>
                <a:gd name="T12" fmla="*/ 24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lnTo>
                    <a:pt x="24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3" name="Freeform 146">
              <a:extLst>
                <a:ext uri="{FF2B5EF4-FFF2-40B4-BE49-F238E27FC236}">
                  <a16:creationId xmlns:a16="http://schemas.microsoft.com/office/drawing/2014/main" id="{EA80916B-C643-4EFA-9E02-6A6CA7F3D0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11338" y="5548313"/>
              <a:ext cx="46038" cy="44450"/>
            </a:xfrm>
            <a:custGeom>
              <a:avLst/>
              <a:gdLst>
                <a:gd name="T0" fmla="*/ 24 w 48"/>
                <a:gd name="T1" fmla="*/ 0 h 47"/>
                <a:gd name="T2" fmla="*/ 24 w 48"/>
                <a:gd name="T3" fmla="*/ 0 h 47"/>
                <a:gd name="T4" fmla="*/ 48 w 48"/>
                <a:gd name="T5" fmla="*/ 47 h 47"/>
                <a:gd name="T6" fmla="*/ 0 w 48"/>
                <a:gd name="T7" fmla="*/ 47 h 47"/>
                <a:gd name="T8" fmla="*/ 24 w 48"/>
                <a:gd name="T9" fmla="*/ 0 h 47"/>
                <a:gd name="T10" fmla="*/ 24 w 48"/>
                <a:gd name="T11" fmla="*/ 0 h 47"/>
                <a:gd name="T12" fmla="*/ 24 w 48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7">
                  <a:moveTo>
                    <a:pt x="24" y="0"/>
                  </a:moveTo>
                  <a:lnTo>
                    <a:pt x="24" y="0"/>
                  </a:lnTo>
                  <a:lnTo>
                    <a:pt x="48" y="47"/>
                  </a:lnTo>
                  <a:lnTo>
                    <a:pt x="0" y="47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4" name="Freeform 147">
              <a:extLst>
                <a:ext uri="{FF2B5EF4-FFF2-40B4-BE49-F238E27FC236}">
                  <a16:creationId xmlns:a16="http://schemas.microsoft.com/office/drawing/2014/main" id="{02D4BD85-972E-469A-9DB2-909B5B446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0" y="4330701"/>
              <a:ext cx="2328863" cy="619125"/>
            </a:xfrm>
            <a:custGeom>
              <a:avLst/>
              <a:gdLst>
                <a:gd name="T0" fmla="*/ 0 w 2443"/>
                <a:gd name="T1" fmla="*/ 0 h 650"/>
                <a:gd name="T2" fmla="*/ 0 w 2443"/>
                <a:gd name="T3" fmla="*/ 0 h 650"/>
                <a:gd name="T4" fmla="*/ 0 w 2443"/>
                <a:gd name="T5" fmla="*/ 0 h 650"/>
                <a:gd name="T6" fmla="*/ 813 w 2443"/>
                <a:gd name="T7" fmla="*/ 0 h 650"/>
                <a:gd name="T8" fmla="*/ 813 w 2443"/>
                <a:gd name="T9" fmla="*/ 260 h 650"/>
                <a:gd name="T10" fmla="*/ 950 w 2443"/>
                <a:gd name="T11" fmla="*/ 260 h 650"/>
                <a:gd name="T12" fmla="*/ 950 w 2443"/>
                <a:gd name="T13" fmla="*/ 390 h 650"/>
                <a:gd name="T14" fmla="*/ 1085 w 2443"/>
                <a:gd name="T15" fmla="*/ 390 h 650"/>
                <a:gd name="T16" fmla="*/ 1085 w 2443"/>
                <a:gd name="T17" fmla="*/ 520 h 650"/>
                <a:gd name="T18" fmla="*/ 1221 w 2443"/>
                <a:gd name="T19" fmla="*/ 520 h 650"/>
                <a:gd name="T20" fmla="*/ 1221 w 2443"/>
                <a:gd name="T21" fmla="*/ 650 h 650"/>
                <a:gd name="T22" fmla="*/ 2443 w 2443"/>
                <a:gd name="T23" fmla="*/ 65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43" h="65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813" y="0"/>
                  </a:lnTo>
                  <a:lnTo>
                    <a:pt x="813" y="260"/>
                  </a:lnTo>
                  <a:lnTo>
                    <a:pt x="950" y="260"/>
                  </a:lnTo>
                  <a:lnTo>
                    <a:pt x="950" y="390"/>
                  </a:lnTo>
                  <a:lnTo>
                    <a:pt x="1085" y="390"/>
                  </a:lnTo>
                  <a:lnTo>
                    <a:pt x="1085" y="520"/>
                  </a:lnTo>
                  <a:lnTo>
                    <a:pt x="1221" y="520"/>
                  </a:lnTo>
                  <a:lnTo>
                    <a:pt x="1221" y="650"/>
                  </a:lnTo>
                  <a:lnTo>
                    <a:pt x="2443" y="650"/>
                  </a:lnTo>
                </a:path>
              </a:pathLst>
            </a:custGeom>
            <a:noFill/>
            <a:ln w="7938" cap="rnd">
              <a:solidFill>
                <a:srgbClr val="0000F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5" name="Freeform 148">
              <a:extLst>
                <a:ext uri="{FF2B5EF4-FFF2-40B4-BE49-F238E27FC236}">
                  <a16:creationId xmlns:a16="http://schemas.microsoft.com/office/drawing/2014/main" id="{57EBA8E6-4AD0-4DA6-B7D0-B0F9DC19C7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39875" y="4556126"/>
              <a:ext cx="44450" cy="44450"/>
            </a:xfrm>
            <a:custGeom>
              <a:avLst/>
              <a:gdLst>
                <a:gd name="T0" fmla="*/ 23 w 47"/>
                <a:gd name="T1" fmla="*/ 0 h 47"/>
                <a:gd name="T2" fmla="*/ 23 w 47"/>
                <a:gd name="T3" fmla="*/ 0 h 47"/>
                <a:gd name="T4" fmla="*/ 47 w 47"/>
                <a:gd name="T5" fmla="*/ 23 h 47"/>
                <a:gd name="T6" fmla="*/ 23 w 47"/>
                <a:gd name="T7" fmla="*/ 47 h 47"/>
                <a:gd name="T8" fmla="*/ 0 w 47"/>
                <a:gd name="T9" fmla="*/ 23 h 47"/>
                <a:gd name="T10" fmla="*/ 23 w 47"/>
                <a:gd name="T11" fmla="*/ 0 h 47"/>
                <a:gd name="T12" fmla="*/ 23 w 47"/>
                <a:gd name="T13" fmla="*/ 0 h 47"/>
                <a:gd name="T14" fmla="*/ 23 w 47"/>
                <a:gd name="T1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7">
                  <a:moveTo>
                    <a:pt x="23" y="0"/>
                  </a:moveTo>
                  <a:lnTo>
                    <a:pt x="23" y="0"/>
                  </a:lnTo>
                  <a:lnTo>
                    <a:pt x="47" y="23"/>
                  </a:lnTo>
                  <a:lnTo>
                    <a:pt x="23" y="47"/>
                  </a:lnTo>
                  <a:lnTo>
                    <a:pt x="0" y="23"/>
                  </a:lnTo>
                  <a:lnTo>
                    <a:pt x="23" y="0"/>
                  </a:lnTo>
                  <a:close/>
                  <a:moveTo>
                    <a:pt x="23" y="0"/>
                  </a:moveTo>
                  <a:lnTo>
                    <a:pt x="23" y="0"/>
                  </a:lnTo>
                  <a:close/>
                </a:path>
              </a:pathLst>
            </a:custGeom>
            <a:solidFill>
              <a:srgbClr val="0000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6" name="Freeform 149">
              <a:extLst>
                <a:ext uri="{FF2B5EF4-FFF2-40B4-BE49-F238E27FC236}">
                  <a16:creationId xmlns:a16="http://schemas.microsoft.com/office/drawing/2014/main" id="{18C0C6CF-795A-448B-96CC-99B046A585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70050" y="4679951"/>
              <a:ext cx="44450" cy="46038"/>
            </a:xfrm>
            <a:custGeom>
              <a:avLst/>
              <a:gdLst>
                <a:gd name="T0" fmla="*/ 24 w 47"/>
                <a:gd name="T1" fmla="*/ 0 h 48"/>
                <a:gd name="T2" fmla="*/ 24 w 47"/>
                <a:gd name="T3" fmla="*/ 0 h 48"/>
                <a:gd name="T4" fmla="*/ 47 w 47"/>
                <a:gd name="T5" fmla="*/ 24 h 48"/>
                <a:gd name="T6" fmla="*/ 24 w 47"/>
                <a:gd name="T7" fmla="*/ 48 h 48"/>
                <a:gd name="T8" fmla="*/ 0 w 47"/>
                <a:gd name="T9" fmla="*/ 24 h 48"/>
                <a:gd name="T10" fmla="*/ 24 w 47"/>
                <a:gd name="T11" fmla="*/ 0 h 48"/>
                <a:gd name="T12" fmla="*/ 24 w 47"/>
                <a:gd name="T13" fmla="*/ 0 h 48"/>
                <a:gd name="T14" fmla="*/ 24 w 47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4" y="0"/>
                  </a:lnTo>
                  <a:lnTo>
                    <a:pt x="47" y="24"/>
                  </a:lnTo>
                  <a:lnTo>
                    <a:pt x="24" y="48"/>
                  </a:lnTo>
                  <a:lnTo>
                    <a:pt x="0" y="24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solidFill>
              <a:srgbClr val="0000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7" name="Freeform 150">
              <a:extLst>
                <a:ext uri="{FF2B5EF4-FFF2-40B4-BE49-F238E27FC236}">
                  <a16:creationId xmlns:a16="http://schemas.microsoft.com/office/drawing/2014/main" id="{55E9FC2C-0E35-4324-9C24-3A41B724E4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98638" y="4803776"/>
              <a:ext cx="46038" cy="46038"/>
            </a:xfrm>
            <a:custGeom>
              <a:avLst/>
              <a:gdLst>
                <a:gd name="T0" fmla="*/ 24 w 48"/>
                <a:gd name="T1" fmla="*/ 0 h 48"/>
                <a:gd name="T2" fmla="*/ 24 w 48"/>
                <a:gd name="T3" fmla="*/ 0 h 48"/>
                <a:gd name="T4" fmla="*/ 48 w 48"/>
                <a:gd name="T5" fmla="*/ 24 h 48"/>
                <a:gd name="T6" fmla="*/ 24 w 48"/>
                <a:gd name="T7" fmla="*/ 48 h 48"/>
                <a:gd name="T8" fmla="*/ 0 w 48"/>
                <a:gd name="T9" fmla="*/ 24 h 48"/>
                <a:gd name="T10" fmla="*/ 24 w 48"/>
                <a:gd name="T11" fmla="*/ 0 h 48"/>
                <a:gd name="T12" fmla="*/ 24 w 48"/>
                <a:gd name="T13" fmla="*/ 0 h 48"/>
                <a:gd name="T14" fmla="*/ 24 w 48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lnTo>
                    <a:pt x="24" y="0"/>
                  </a:lnTo>
                  <a:lnTo>
                    <a:pt x="48" y="24"/>
                  </a:lnTo>
                  <a:lnTo>
                    <a:pt x="24" y="48"/>
                  </a:lnTo>
                  <a:lnTo>
                    <a:pt x="0" y="24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solidFill>
              <a:srgbClr val="0000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8" name="Freeform 151">
              <a:extLst>
                <a:ext uri="{FF2B5EF4-FFF2-40B4-BE49-F238E27FC236}">
                  <a16:creationId xmlns:a16="http://schemas.microsoft.com/office/drawing/2014/main" id="{5924E7DE-AA56-4061-A12E-41CF3C9536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28813" y="4927601"/>
              <a:ext cx="46038" cy="46038"/>
            </a:xfrm>
            <a:custGeom>
              <a:avLst/>
              <a:gdLst>
                <a:gd name="T0" fmla="*/ 24 w 48"/>
                <a:gd name="T1" fmla="*/ 0 h 48"/>
                <a:gd name="T2" fmla="*/ 24 w 48"/>
                <a:gd name="T3" fmla="*/ 0 h 48"/>
                <a:gd name="T4" fmla="*/ 48 w 48"/>
                <a:gd name="T5" fmla="*/ 24 h 48"/>
                <a:gd name="T6" fmla="*/ 24 w 48"/>
                <a:gd name="T7" fmla="*/ 48 h 48"/>
                <a:gd name="T8" fmla="*/ 0 w 48"/>
                <a:gd name="T9" fmla="*/ 24 h 48"/>
                <a:gd name="T10" fmla="*/ 24 w 48"/>
                <a:gd name="T11" fmla="*/ 0 h 48"/>
                <a:gd name="T12" fmla="*/ 24 w 48"/>
                <a:gd name="T13" fmla="*/ 0 h 48"/>
                <a:gd name="T14" fmla="*/ 24 w 48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lnTo>
                    <a:pt x="24" y="0"/>
                  </a:lnTo>
                  <a:lnTo>
                    <a:pt x="48" y="24"/>
                  </a:lnTo>
                  <a:lnTo>
                    <a:pt x="24" y="48"/>
                  </a:lnTo>
                  <a:lnTo>
                    <a:pt x="0" y="24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solidFill>
              <a:srgbClr val="0000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9" name="Freeform 152">
              <a:extLst>
                <a:ext uri="{FF2B5EF4-FFF2-40B4-BE49-F238E27FC236}">
                  <a16:creationId xmlns:a16="http://schemas.microsoft.com/office/drawing/2014/main" id="{1331A865-B652-4391-9119-89E91771A8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4038" y="4927601"/>
              <a:ext cx="46038" cy="46038"/>
            </a:xfrm>
            <a:custGeom>
              <a:avLst/>
              <a:gdLst>
                <a:gd name="T0" fmla="*/ 24 w 48"/>
                <a:gd name="T1" fmla="*/ 0 h 48"/>
                <a:gd name="T2" fmla="*/ 24 w 48"/>
                <a:gd name="T3" fmla="*/ 0 h 48"/>
                <a:gd name="T4" fmla="*/ 48 w 48"/>
                <a:gd name="T5" fmla="*/ 24 h 48"/>
                <a:gd name="T6" fmla="*/ 24 w 48"/>
                <a:gd name="T7" fmla="*/ 48 h 48"/>
                <a:gd name="T8" fmla="*/ 0 w 48"/>
                <a:gd name="T9" fmla="*/ 24 h 48"/>
                <a:gd name="T10" fmla="*/ 24 w 48"/>
                <a:gd name="T11" fmla="*/ 0 h 48"/>
                <a:gd name="T12" fmla="*/ 24 w 48"/>
                <a:gd name="T13" fmla="*/ 0 h 48"/>
                <a:gd name="T14" fmla="*/ 24 w 48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lnTo>
                    <a:pt x="24" y="0"/>
                  </a:lnTo>
                  <a:lnTo>
                    <a:pt x="48" y="24"/>
                  </a:lnTo>
                  <a:lnTo>
                    <a:pt x="24" y="48"/>
                  </a:lnTo>
                  <a:lnTo>
                    <a:pt x="0" y="24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solidFill>
              <a:srgbClr val="0000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0" name="Rectangle 153">
              <a:extLst>
                <a:ext uri="{FF2B5EF4-FFF2-40B4-BE49-F238E27FC236}">
                  <a16:creationId xmlns:a16="http://schemas.microsoft.com/office/drawing/2014/main" id="{638B30D4-9BEB-4C14-BB55-A9418051D6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0" y="5738813"/>
              <a:ext cx="86201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Days post infection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1" name="Rectangle 154">
              <a:extLst>
                <a:ext uri="{FF2B5EF4-FFF2-40B4-BE49-F238E27FC236}">
                  <a16:creationId xmlns:a16="http://schemas.microsoft.com/office/drawing/2014/main" id="{E766065F-E83E-4902-A62B-D400FB5366F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1650" y="5140326"/>
              <a:ext cx="10160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P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2" name="Rectangle 155">
              <a:extLst>
                <a:ext uri="{FF2B5EF4-FFF2-40B4-BE49-F238E27FC236}">
                  <a16:creationId xmlns:a16="http://schemas.microsoft.com/office/drawing/2014/main" id="{FEF2A672-B90E-4573-AAAF-C17A4D09619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6413" y="5086351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e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3" name="Rectangle 156">
              <a:extLst>
                <a:ext uri="{FF2B5EF4-FFF2-40B4-BE49-F238E27FC236}">
                  <a16:creationId xmlns:a16="http://schemas.microsoft.com/office/drawing/2014/main" id="{AF899634-64DB-4003-9A84-6C0449D7A66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12763" y="5045076"/>
              <a:ext cx="777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r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4" name="Rectangle 157">
              <a:extLst>
                <a:ext uri="{FF2B5EF4-FFF2-40B4-BE49-F238E27FC236}">
                  <a16:creationId xmlns:a16="http://schemas.microsoft.com/office/drawing/2014/main" id="{EE0A279B-3420-4258-8B65-32E6857B07F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6413" y="5005388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c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5" name="Rectangle 158">
              <a:extLst>
                <a:ext uri="{FF2B5EF4-FFF2-40B4-BE49-F238E27FC236}">
                  <a16:creationId xmlns:a16="http://schemas.microsoft.com/office/drawing/2014/main" id="{794B057F-8EBE-457E-8ABC-F6332E7B5A9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6413" y="4957763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e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6" name="Rectangle 159">
              <a:extLst>
                <a:ext uri="{FF2B5EF4-FFF2-40B4-BE49-F238E27FC236}">
                  <a16:creationId xmlns:a16="http://schemas.microsoft.com/office/drawing/2014/main" id="{806D89FF-CFA3-4068-8813-ED80893625A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3238" y="4906963"/>
              <a:ext cx="968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n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7" name="Rectangle 160">
              <a:extLst>
                <a:ext uri="{FF2B5EF4-FFF2-40B4-BE49-F238E27FC236}">
                  <a16:creationId xmlns:a16="http://schemas.microsoft.com/office/drawing/2014/main" id="{C37D9D7D-B825-4B55-BE45-9F657EDC2D3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15938" y="4865688"/>
              <a:ext cx="7302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t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8" name="Rectangle 161">
              <a:extLst>
                <a:ext uri="{FF2B5EF4-FFF2-40B4-BE49-F238E27FC236}">
                  <a16:creationId xmlns:a16="http://schemas.microsoft.com/office/drawing/2014/main" id="{1BBD2502-1B46-4946-BD00-22EA8D7B9F6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17525" y="4840288"/>
              <a:ext cx="6826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 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9" name="Rectangle 162">
              <a:extLst>
                <a:ext uri="{FF2B5EF4-FFF2-40B4-BE49-F238E27FC236}">
                  <a16:creationId xmlns:a16="http://schemas.microsoft.com/office/drawing/2014/main" id="{D18F8BED-F8A8-4A46-A768-0E48EE66ED1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6413" y="4805363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s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0" name="Rectangle 163">
              <a:extLst>
                <a:ext uri="{FF2B5EF4-FFF2-40B4-BE49-F238E27FC236}">
                  <a16:creationId xmlns:a16="http://schemas.microsoft.com/office/drawing/2014/main" id="{FCB96F2A-E7E0-4F3E-9329-02F328E0A3C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3238" y="4754563"/>
              <a:ext cx="968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u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1" name="Rectangle 164">
              <a:extLst>
                <a:ext uri="{FF2B5EF4-FFF2-40B4-BE49-F238E27FC236}">
                  <a16:creationId xmlns:a16="http://schemas.microsoft.com/office/drawing/2014/main" id="{D8E09897-F0E8-4D04-B173-D66E301E516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12763" y="4711701"/>
              <a:ext cx="777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r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2" name="Rectangle 165">
              <a:extLst>
                <a:ext uri="{FF2B5EF4-FFF2-40B4-BE49-F238E27FC236}">
                  <a16:creationId xmlns:a16="http://schemas.microsoft.com/office/drawing/2014/main" id="{ACD01589-9D2B-4C4C-B587-FD569D20FC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6413" y="4672013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v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3" name="Rectangle 166">
              <a:extLst>
                <a:ext uri="{FF2B5EF4-FFF2-40B4-BE49-F238E27FC236}">
                  <a16:creationId xmlns:a16="http://schemas.microsoft.com/office/drawing/2014/main" id="{3861EB7E-B7B9-462D-A926-5B4609BC3BD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17525" y="4635501"/>
              <a:ext cx="6826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i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4" name="Rectangle 167">
              <a:extLst>
                <a:ext uri="{FF2B5EF4-FFF2-40B4-BE49-F238E27FC236}">
                  <a16:creationId xmlns:a16="http://schemas.microsoft.com/office/drawing/2014/main" id="{58B5F7D4-C3F7-4597-87ED-DC5C8688FEB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6413" y="4600576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v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5" name="Rectangle 168">
              <a:extLst>
                <a:ext uri="{FF2B5EF4-FFF2-40B4-BE49-F238E27FC236}">
                  <a16:creationId xmlns:a16="http://schemas.microsoft.com/office/drawing/2014/main" id="{D760A75E-013C-495E-9243-480E4D85F72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6413" y="4552951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a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6" name="Rectangle 169">
              <a:extLst>
                <a:ext uri="{FF2B5EF4-FFF2-40B4-BE49-F238E27FC236}">
                  <a16:creationId xmlns:a16="http://schemas.microsoft.com/office/drawing/2014/main" id="{13B7D3C0-2A9E-4316-9B40-ABD7B7AED6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17525" y="4516438"/>
              <a:ext cx="6826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l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8" name="Rectangle 171">
              <a:extLst>
                <a:ext uri="{FF2B5EF4-FFF2-40B4-BE49-F238E27FC236}">
                  <a16:creationId xmlns:a16="http://schemas.microsoft.com/office/drawing/2014/main" id="{7BBE5551-1F66-4E4B-BC15-6E57A06AE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5075" y="4022726"/>
              <a:ext cx="67786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Mie/41/2002_10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9" name="Rectangle 172">
              <a:extLst>
                <a:ext uri="{FF2B5EF4-FFF2-40B4-BE49-F238E27FC236}">
                  <a16:creationId xmlns:a16="http://schemas.microsoft.com/office/drawing/2014/main" id="{B724ED16-9733-4A32-9DA2-11943A0520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2613" y="4011613"/>
              <a:ext cx="76200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0" name="Freeform 173">
              <a:extLst>
                <a:ext uri="{FF2B5EF4-FFF2-40B4-BE49-F238E27FC236}">
                  <a16:creationId xmlns:a16="http://schemas.microsoft.com/office/drawing/2014/main" id="{4DE538D7-57C5-4416-8EA2-1290B0083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" y="4062413"/>
              <a:ext cx="96838" cy="0"/>
            </a:xfrm>
            <a:custGeom>
              <a:avLst/>
              <a:gdLst>
                <a:gd name="T0" fmla="*/ 0 w 101"/>
                <a:gd name="T1" fmla="*/ 0 w 101"/>
                <a:gd name="T2" fmla="*/ 101 w 10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1">
                  <a:moveTo>
                    <a:pt x="0" y="0"/>
                  </a:moveTo>
                  <a:lnTo>
                    <a:pt x="0" y="0"/>
                  </a:lnTo>
                  <a:lnTo>
                    <a:pt x="101" y="0"/>
                  </a:lnTo>
                </a:path>
              </a:pathLst>
            </a:custGeom>
            <a:noFill/>
            <a:ln w="7938" cap="rnd">
              <a:solidFill>
                <a:srgbClr val="0000F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1" name="Freeform 174">
              <a:extLst>
                <a:ext uri="{FF2B5EF4-FFF2-40B4-BE49-F238E27FC236}">
                  <a16:creationId xmlns:a16="http://schemas.microsoft.com/office/drawing/2014/main" id="{9322B404-E856-4ACD-BB6A-B9D5919D58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9663" y="4040188"/>
              <a:ext cx="44450" cy="46038"/>
            </a:xfrm>
            <a:custGeom>
              <a:avLst/>
              <a:gdLst>
                <a:gd name="T0" fmla="*/ 24 w 47"/>
                <a:gd name="T1" fmla="*/ 0 h 48"/>
                <a:gd name="T2" fmla="*/ 24 w 47"/>
                <a:gd name="T3" fmla="*/ 0 h 48"/>
                <a:gd name="T4" fmla="*/ 47 w 47"/>
                <a:gd name="T5" fmla="*/ 24 h 48"/>
                <a:gd name="T6" fmla="*/ 24 w 47"/>
                <a:gd name="T7" fmla="*/ 48 h 48"/>
                <a:gd name="T8" fmla="*/ 0 w 47"/>
                <a:gd name="T9" fmla="*/ 24 h 48"/>
                <a:gd name="T10" fmla="*/ 24 w 47"/>
                <a:gd name="T11" fmla="*/ 0 h 48"/>
                <a:gd name="T12" fmla="*/ 24 w 47"/>
                <a:gd name="T13" fmla="*/ 0 h 48"/>
                <a:gd name="T14" fmla="*/ 24 w 47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4" y="0"/>
                  </a:lnTo>
                  <a:lnTo>
                    <a:pt x="47" y="24"/>
                  </a:lnTo>
                  <a:lnTo>
                    <a:pt x="24" y="48"/>
                  </a:lnTo>
                  <a:lnTo>
                    <a:pt x="0" y="24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solidFill>
              <a:srgbClr val="0000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2" name="Rectangle 175">
              <a:extLst>
                <a:ext uri="{FF2B5EF4-FFF2-40B4-BE49-F238E27FC236}">
                  <a16:creationId xmlns:a16="http://schemas.microsoft.com/office/drawing/2014/main" id="{B327E416-EB9E-40F2-A94C-F643773A0E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3600" y="4022726"/>
              <a:ext cx="9842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3" name="Rectangle 176">
              <a:extLst>
                <a:ext uri="{FF2B5EF4-FFF2-40B4-BE49-F238E27FC236}">
                  <a16:creationId xmlns:a16="http://schemas.microsoft.com/office/drawing/2014/main" id="{DEA392D7-7E63-4408-B483-9EEE0099A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2338" y="4011613"/>
              <a:ext cx="268288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S123H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4" name="Rectangle 177">
              <a:extLst>
                <a:ext uri="{FF2B5EF4-FFF2-40B4-BE49-F238E27FC236}">
                  <a16:creationId xmlns:a16="http://schemas.microsoft.com/office/drawing/2014/main" id="{EF38C651-6084-4536-B068-2A045E45C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7600" y="4022726"/>
              <a:ext cx="18732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_10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5" name="Rectangle 178">
              <a:extLst>
                <a:ext uri="{FF2B5EF4-FFF2-40B4-BE49-F238E27FC236}">
                  <a16:creationId xmlns:a16="http://schemas.microsoft.com/office/drawing/2014/main" id="{4651744A-4A8C-46F3-B9E7-5C6A8ADFFE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2063" y="4011613"/>
              <a:ext cx="76200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6" name="Freeform 179">
              <a:extLst>
                <a:ext uri="{FF2B5EF4-FFF2-40B4-BE49-F238E27FC236}">
                  <a16:creationId xmlns:a16="http://schemas.microsoft.com/office/drawing/2014/main" id="{E096E55D-7C9D-4DA5-AEA8-D1ED1ABD58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1200" y="4062413"/>
              <a:ext cx="96838" cy="0"/>
            </a:xfrm>
            <a:custGeom>
              <a:avLst/>
              <a:gdLst>
                <a:gd name="T0" fmla="*/ 0 w 101"/>
                <a:gd name="T1" fmla="*/ 0 w 101"/>
                <a:gd name="T2" fmla="*/ 101 w 10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1">
                  <a:moveTo>
                    <a:pt x="0" y="0"/>
                  </a:moveTo>
                  <a:lnTo>
                    <a:pt x="0" y="0"/>
                  </a:lnTo>
                  <a:lnTo>
                    <a:pt x="101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7" name="Freeform 180">
              <a:extLst>
                <a:ext uri="{FF2B5EF4-FFF2-40B4-BE49-F238E27FC236}">
                  <a16:creationId xmlns:a16="http://schemas.microsoft.com/office/drawing/2014/main" id="{412E92C6-D6D7-40D8-AE5E-E15AE43D55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8188" y="4040188"/>
              <a:ext cx="44450" cy="46038"/>
            </a:xfrm>
            <a:custGeom>
              <a:avLst/>
              <a:gdLst>
                <a:gd name="T0" fmla="*/ 24 w 47"/>
                <a:gd name="T1" fmla="*/ 0 h 48"/>
                <a:gd name="T2" fmla="*/ 24 w 47"/>
                <a:gd name="T3" fmla="*/ 0 h 48"/>
                <a:gd name="T4" fmla="*/ 47 w 47"/>
                <a:gd name="T5" fmla="*/ 48 h 48"/>
                <a:gd name="T6" fmla="*/ 0 w 47"/>
                <a:gd name="T7" fmla="*/ 48 h 48"/>
                <a:gd name="T8" fmla="*/ 24 w 47"/>
                <a:gd name="T9" fmla="*/ 0 h 48"/>
                <a:gd name="T10" fmla="*/ 24 w 47"/>
                <a:gd name="T11" fmla="*/ 0 h 48"/>
                <a:gd name="T12" fmla="*/ 24 w 47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4" y="0"/>
                  </a:lnTo>
                  <a:lnTo>
                    <a:pt x="47" y="48"/>
                  </a:lnTo>
                  <a:lnTo>
                    <a:pt x="0" y="48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8" name="Rectangle 181">
              <a:extLst>
                <a:ext uri="{FF2B5EF4-FFF2-40B4-BE49-F238E27FC236}">
                  <a16:creationId xmlns:a16="http://schemas.microsoft.com/office/drawing/2014/main" id="{599AAD22-7D33-45D2-9A4A-4863F11EC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5075" y="4162426"/>
              <a:ext cx="67786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Mie/41/2002_10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9" name="Rectangle 182">
              <a:extLst>
                <a:ext uri="{FF2B5EF4-FFF2-40B4-BE49-F238E27FC236}">
                  <a16:creationId xmlns:a16="http://schemas.microsoft.com/office/drawing/2014/main" id="{746F9FAA-4A5D-40BE-A551-77C876B5C7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2613" y="4151313"/>
              <a:ext cx="76200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0" name="Freeform 183">
              <a:extLst>
                <a:ext uri="{FF2B5EF4-FFF2-40B4-BE49-F238E27FC236}">
                  <a16:creationId xmlns:a16="http://schemas.microsoft.com/office/drawing/2014/main" id="{D9B71FB1-C7C8-4CEA-8391-21E65A092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" y="4203701"/>
              <a:ext cx="96838" cy="0"/>
            </a:xfrm>
            <a:custGeom>
              <a:avLst/>
              <a:gdLst>
                <a:gd name="T0" fmla="*/ 0 w 101"/>
                <a:gd name="T1" fmla="*/ 0 w 101"/>
                <a:gd name="T2" fmla="*/ 101 w 10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1">
                  <a:moveTo>
                    <a:pt x="0" y="0"/>
                  </a:moveTo>
                  <a:lnTo>
                    <a:pt x="0" y="0"/>
                  </a:lnTo>
                  <a:lnTo>
                    <a:pt x="101" y="0"/>
                  </a:lnTo>
                </a:path>
              </a:pathLst>
            </a:custGeom>
            <a:noFill/>
            <a:ln w="7938" cap="rnd">
              <a:solidFill>
                <a:srgbClr val="20FEF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1" name="Freeform 184">
              <a:extLst>
                <a:ext uri="{FF2B5EF4-FFF2-40B4-BE49-F238E27FC236}">
                  <a16:creationId xmlns:a16="http://schemas.microsoft.com/office/drawing/2014/main" id="{25EFA51E-E9D5-4973-8A3D-25414B47CD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9663" y="4179888"/>
              <a:ext cx="44450" cy="44450"/>
            </a:xfrm>
            <a:custGeom>
              <a:avLst/>
              <a:gdLst>
                <a:gd name="T0" fmla="*/ 24 w 47"/>
                <a:gd name="T1" fmla="*/ 0 h 47"/>
                <a:gd name="T2" fmla="*/ 24 w 47"/>
                <a:gd name="T3" fmla="*/ 0 h 47"/>
                <a:gd name="T4" fmla="*/ 47 w 47"/>
                <a:gd name="T5" fmla="*/ 24 h 47"/>
                <a:gd name="T6" fmla="*/ 24 w 47"/>
                <a:gd name="T7" fmla="*/ 47 h 47"/>
                <a:gd name="T8" fmla="*/ 0 w 47"/>
                <a:gd name="T9" fmla="*/ 24 h 47"/>
                <a:gd name="T10" fmla="*/ 24 w 47"/>
                <a:gd name="T11" fmla="*/ 0 h 47"/>
                <a:gd name="T12" fmla="*/ 24 w 47"/>
                <a:gd name="T13" fmla="*/ 0 h 47"/>
                <a:gd name="T14" fmla="*/ 24 w 47"/>
                <a:gd name="T1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7">
                  <a:moveTo>
                    <a:pt x="24" y="0"/>
                  </a:moveTo>
                  <a:lnTo>
                    <a:pt x="24" y="0"/>
                  </a:lnTo>
                  <a:lnTo>
                    <a:pt x="47" y="24"/>
                  </a:lnTo>
                  <a:lnTo>
                    <a:pt x="24" y="47"/>
                  </a:lnTo>
                  <a:lnTo>
                    <a:pt x="0" y="24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solidFill>
              <a:srgbClr val="20FE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2" name="Freeform 185">
              <a:extLst>
                <a:ext uri="{FF2B5EF4-FFF2-40B4-BE49-F238E27FC236}">
                  <a16:creationId xmlns:a16="http://schemas.microsoft.com/office/drawing/2014/main" id="{A3C86715-C423-4EE1-B046-AA4955294A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9663" y="4179888"/>
              <a:ext cx="44450" cy="44450"/>
            </a:xfrm>
            <a:custGeom>
              <a:avLst/>
              <a:gdLst>
                <a:gd name="T0" fmla="*/ 24 w 47"/>
                <a:gd name="T1" fmla="*/ 0 h 47"/>
                <a:gd name="T2" fmla="*/ 24 w 47"/>
                <a:gd name="T3" fmla="*/ 0 h 47"/>
                <a:gd name="T4" fmla="*/ 47 w 47"/>
                <a:gd name="T5" fmla="*/ 24 h 47"/>
                <a:gd name="T6" fmla="*/ 24 w 47"/>
                <a:gd name="T7" fmla="*/ 47 h 47"/>
                <a:gd name="T8" fmla="*/ 0 w 47"/>
                <a:gd name="T9" fmla="*/ 24 h 47"/>
                <a:gd name="T10" fmla="*/ 24 w 47"/>
                <a:gd name="T11" fmla="*/ 0 h 47"/>
                <a:gd name="T12" fmla="*/ 24 w 47"/>
                <a:gd name="T13" fmla="*/ 0 h 47"/>
                <a:gd name="T14" fmla="*/ 24 w 47"/>
                <a:gd name="T1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7">
                  <a:moveTo>
                    <a:pt x="24" y="0"/>
                  </a:moveTo>
                  <a:lnTo>
                    <a:pt x="24" y="0"/>
                  </a:lnTo>
                  <a:lnTo>
                    <a:pt x="47" y="24"/>
                  </a:lnTo>
                  <a:lnTo>
                    <a:pt x="24" y="47"/>
                  </a:lnTo>
                  <a:lnTo>
                    <a:pt x="0" y="24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3" name="Rectangle 186">
              <a:extLst>
                <a:ext uri="{FF2B5EF4-FFF2-40B4-BE49-F238E27FC236}">
                  <a16:creationId xmlns:a16="http://schemas.microsoft.com/office/drawing/2014/main" id="{B03DB3BA-093B-4B17-AFFD-93A3E9E3D8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3600" y="4162426"/>
              <a:ext cx="9842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4" name="Rectangle 187">
              <a:extLst>
                <a:ext uri="{FF2B5EF4-FFF2-40B4-BE49-F238E27FC236}">
                  <a16:creationId xmlns:a16="http://schemas.microsoft.com/office/drawing/2014/main" id="{870B709B-39E3-463E-B233-628FB3FF49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2338" y="4151313"/>
              <a:ext cx="268288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S123H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5" name="Rectangle 188">
              <a:extLst>
                <a:ext uri="{FF2B5EF4-FFF2-40B4-BE49-F238E27FC236}">
                  <a16:creationId xmlns:a16="http://schemas.microsoft.com/office/drawing/2014/main" id="{5A86DDB5-E01D-4EAA-AB8B-3C77C4B53F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7600" y="4162426"/>
              <a:ext cx="18732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_10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6" name="Rectangle 189">
              <a:extLst>
                <a:ext uri="{FF2B5EF4-FFF2-40B4-BE49-F238E27FC236}">
                  <a16:creationId xmlns:a16="http://schemas.microsoft.com/office/drawing/2014/main" id="{8C6472E8-4323-4F07-905D-B8170C2624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2063" y="4151313"/>
              <a:ext cx="76200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7" name="Freeform 190">
              <a:extLst>
                <a:ext uri="{FF2B5EF4-FFF2-40B4-BE49-F238E27FC236}">
                  <a16:creationId xmlns:a16="http://schemas.microsoft.com/office/drawing/2014/main" id="{6C9C2158-6F76-4E15-A8F6-A9458CD57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1200" y="4203701"/>
              <a:ext cx="96838" cy="0"/>
            </a:xfrm>
            <a:custGeom>
              <a:avLst/>
              <a:gdLst>
                <a:gd name="T0" fmla="*/ 0 w 101"/>
                <a:gd name="T1" fmla="*/ 0 w 101"/>
                <a:gd name="T2" fmla="*/ 101 w 10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1">
                  <a:moveTo>
                    <a:pt x="0" y="0"/>
                  </a:moveTo>
                  <a:lnTo>
                    <a:pt x="0" y="0"/>
                  </a:lnTo>
                  <a:lnTo>
                    <a:pt x="101" y="0"/>
                  </a:lnTo>
                </a:path>
              </a:pathLst>
            </a:custGeom>
            <a:noFill/>
            <a:ln w="7938" cap="rnd">
              <a:solidFill>
                <a:srgbClr val="FB01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8" name="Freeform 191">
              <a:extLst>
                <a:ext uri="{FF2B5EF4-FFF2-40B4-BE49-F238E27FC236}">
                  <a16:creationId xmlns:a16="http://schemas.microsoft.com/office/drawing/2014/main" id="{663F6AE7-35EF-4654-B905-2094318EF2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8188" y="4179888"/>
              <a:ext cx="44450" cy="44450"/>
            </a:xfrm>
            <a:custGeom>
              <a:avLst/>
              <a:gdLst>
                <a:gd name="T0" fmla="*/ 24 w 47"/>
                <a:gd name="T1" fmla="*/ 0 h 47"/>
                <a:gd name="T2" fmla="*/ 24 w 47"/>
                <a:gd name="T3" fmla="*/ 0 h 47"/>
                <a:gd name="T4" fmla="*/ 47 w 47"/>
                <a:gd name="T5" fmla="*/ 47 h 47"/>
                <a:gd name="T6" fmla="*/ 0 w 47"/>
                <a:gd name="T7" fmla="*/ 47 h 47"/>
                <a:gd name="T8" fmla="*/ 24 w 47"/>
                <a:gd name="T9" fmla="*/ 0 h 47"/>
                <a:gd name="T10" fmla="*/ 24 w 47"/>
                <a:gd name="T11" fmla="*/ 0 h 47"/>
                <a:gd name="T12" fmla="*/ 24 w 47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7">
                  <a:moveTo>
                    <a:pt x="24" y="0"/>
                  </a:moveTo>
                  <a:lnTo>
                    <a:pt x="24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solidFill>
              <a:srgbClr val="FB010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06" name="グループ化 505">
            <a:extLst>
              <a:ext uri="{FF2B5EF4-FFF2-40B4-BE49-F238E27FC236}">
                <a16:creationId xmlns:a16="http://schemas.microsoft.com/office/drawing/2014/main" id="{B96CCC23-DA5C-4D02-9858-534258C62B3D}"/>
              </a:ext>
            </a:extLst>
          </p:cNvPr>
          <p:cNvGrpSpPr/>
          <p:nvPr/>
        </p:nvGrpSpPr>
        <p:grpSpPr>
          <a:xfrm>
            <a:off x="489744" y="6662795"/>
            <a:ext cx="2720182" cy="1751012"/>
            <a:chOff x="489744" y="6992938"/>
            <a:chExt cx="2720182" cy="1751012"/>
          </a:xfrm>
        </p:grpSpPr>
        <p:sp>
          <p:nvSpPr>
            <p:cNvPr id="489" name="Freeform 192">
              <a:extLst>
                <a:ext uri="{FF2B5EF4-FFF2-40B4-BE49-F238E27FC236}">
                  <a16:creationId xmlns:a16="http://schemas.microsoft.com/office/drawing/2014/main" id="{77D9950D-88C1-4C80-81C0-21012C37E0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0" y="8451851"/>
              <a:ext cx="2328863" cy="0"/>
            </a:xfrm>
            <a:custGeom>
              <a:avLst/>
              <a:gdLst>
                <a:gd name="T0" fmla="*/ 0 w 2443"/>
                <a:gd name="T1" fmla="*/ 0 w 2443"/>
                <a:gd name="T2" fmla="*/ 2443 w 244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43">
                  <a:moveTo>
                    <a:pt x="0" y="0"/>
                  </a:moveTo>
                  <a:lnTo>
                    <a:pt x="0" y="0"/>
                  </a:lnTo>
                  <a:lnTo>
                    <a:pt x="2443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0" name="Freeform 193">
              <a:extLst>
                <a:ext uri="{FF2B5EF4-FFF2-40B4-BE49-F238E27FC236}">
                  <a16:creationId xmlns:a16="http://schemas.microsoft.com/office/drawing/2014/main" id="{76835941-3741-4938-8274-F9BA5F63D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0" y="8451851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1" name="Freeform 194">
              <a:extLst>
                <a:ext uri="{FF2B5EF4-FFF2-40B4-BE49-F238E27FC236}">
                  <a16:creationId xmlns:a16="http://schemas.microsoft.com/office/drawing/2014/main" id="{13F1C3B2-41E0-4331-8383-4BCA3BA73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6163" y="8451851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2" name="Freeform 195">
              <a:extLst>
                <a:ext uri="{FF2B5EF4-FFF2-40B4-BE49-F238E27FC236}">
                  <a16:creationId xmlns:a16="http://schemas.microsoft.com/office/drawing/2014/main" id="{59402B9D-1B80-4E8D-A3D6-39BA1A3CE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4925" y="8451851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3" name="Freeform 196">
              <a:extLst>
                <a:ext uri="{FF2B5EF4-FFF2-40B4-BE49-F238E27FC236}">
                  <a16:creationId xmlns:a16="http://schemas.microsoft.com/office/drawing/2014/main" id="{DAA7690F-60D2-4831-BD08-C617EF3E2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3688" y="8451851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4" name="Freeform 197">
              <a:extLst>
                <a:ext uri="{FF2B5EF4-FFF2-40B4-BE49-F238E27FC236}">
                  <a16:creationId xmlns:a16="http://schemas.microsoft.com/office/drawing/2014/main" id="{957CB969-C62A-4E23-B92C-758739C0A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450" y="8451851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5" name="Freeform 198">
              <a:extLst>
                <a:ext uri="{FF2B5EF4-FFF2-40B4-BE49-F238E27FC236}">
                  <a16:creationId xmlns:a16="http://schemas.microsoft.com/office/drawing/2014/main" id="{166183A6-05FC-4B8B-BFC5-5D79C0E78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1213" y="8451851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6" name="Freeform 199">
              <a:extLst>
                <a:ext uri="{FF2B5EF4-FFF2-40B4-BE49-F238E27FC236}">
                  <a16:creationId xmlns:a16="http://schemas.microsoft.com/office/drawing/2014/main" id="{AEA59A19-769E-41D4-9EE0-351FFF835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9975" y="8451851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7" name="Freeform 200">
              <a:extLst>
                <a:ext uri="{FF2B5EF4-FFF2-40B4-BE49-F238E27FC236}">
                  <a16:creationId xmlns:a16="http://schemas.microsoft.com/office/drawing/2014/main" id="{B7A4FB47-950C-44C5-8CD8-E90E86181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8451851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8" name="Freeform 201">
              <a:extLst>
                <a:ext uri="{FF2B5EF4-FFF2-40B4-BE49-F238E27FC236}">
                  <a16:creationId xmlns:a16="http://schemas.microsoft.com/office/drawing/2014/main" id="{71CFA520-9ED8-4BBE-A34B-853AA127D2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8451851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9" name="Freeform 202">
              <a:extLst>
                <a:ext uri="{FF2B5EF4-FFF2-40B4-BE49-F238E27FC236}">
                  <a16:creationId xmlns:a16="http://schemas.microsoft.com/office/drawing/2014/main" id="{68537B73-5FD6-4D0B-8620-60756DCDBD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263" y="8451851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0" name="Rectangle 203">
              <a:extLst>
                <a:ext uri="{FF2B5EF4-FFF2-40B4-BE49-F238E27FC236}">
                  <a16:creationId xmlns:a16="http://schemas.microsoft.com/office/drawing/2014/main" id="{5265AB48-C9D7-4C06-B568-C0750D905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000" y="8482013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1" name="Rectangle 204">
              <a:extLst>
                <a:ext uri="{FF2B5EF4-FFF2-40B4-BE49-F238E27FC236}">
                  <a16:creationId xmlns:a16="http://schemas.microsoft.com/office/drawing/2014/main" id="{9B22E77A-34BD-402D-9EF9-230231DDAC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763" y="8482013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2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" name="Rectangle 206">
              <a:extLst>
                <a:ext uri="{FF2B5EF4-FFF2-40B4-BE49-F238E27FC236}">
                  <a16:creationId xmlns:a16="http://schemas.microsoft.com/office/drawing/2014/main" id="{91F5DAEE-FF06-486A-A0BC-2D42395160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1113" y="8482013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4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" name="Rectangle 207">
              <a:extLst>
                <a:ext uri="{FF2B5EF4-FFF2-40B4-BE49-F238E27FC236}">
                  <a16:creationId xmlns:a16="http://schemas.microsoft.com/office/drawing/2014/main" id="{915A4E30-73C7-4BAB-B915-50EAC276AF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9876" y="8482013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6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" name="Rectangle 208">
              <a:extLst>
                <a:ext uri="{FF2B5EF4-FFF2-40B4-BE49-F238E27FC236}">
                  <a16:creationId xmlns:a16="http://schemas.microsoft.com/office/drawing/2014/main" id="{C6FE7409-2A4E-4654-91DB-9594F4F670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8638" y="8482013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8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" name="Rectangle 209">
              <a:extLst>
                <a:ext uri="{FF2B5EF4-FFF2-40B4-BE49-F238E27FC236}">
                  <a16:creationId xmlns:a16="http://schemas.microsoft.com/office/drawing/2014/main" id="{2FD0797E-7823-441B-B56D-3F9F0CA8AF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001" y="8482013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" name="Rectangle 210">
              <a:extLst>
                <a:ext uri="{FF2B5EF4-FFF2-40B4-BE49-F238E27FC236}">
                  <a16:creationId xmlns:a16="http://schemas.microsoft.com/office/drawing/2014/main" id="{5885E713-059C-437B-B7F6-45956A43C6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2351" y="8482013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12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" name="Rectangle 211">
              <a:extLst>
                <a:ext uri="{FF2B5EF4-FFF2-40B4-BE49-F238E27FC236}">
                  <a16:creationId xmlns:a16="http://schemas.microsoft.com/office/drawing/2014/main" id="{35340C1B-5F6F-4FFE-99E6-F7CE86A09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9526" y="8482013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14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" name="Rectangle 212">
              <a:extLst>
                <a:ext uri="{FF2B5EF4-FFF2-40B4-BE49-F238E27FC236}">
                  <a16:creationId xmlns:a16="http://schemas.microsoft.com/office/drawing/2014/main" id="{3E29CBEC-31DA-4D40-A079-0343158BF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8288" y="8482013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16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9" name="Rectangle 213">
              <a:extLst>
                <a:ext uri="{FF2B5EF4-FFF2-40B4-BE49-F238E27FC236}">
                  <a16:creationId xmlns:a16="http://schemas.microsoft.com/office/drawing/2014/main" id="{01360AA5-5BED-40AB-BC2B-EB66D11C3D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8638" y="8482013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18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0" name="Freeform 214">
              <a:extLst>
                <a:ext uri="{FF2B5EF4-FFF2-40B4-BE49-F238E27FC236}">
                  <a16:creationId xmlns:a16="http://schemas.microsoft.com/office/drawing/2014/main" id="{B5A1FD42-03B9-4652-8504-B19F4B89358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1" y="7196138"/>
              <a:ext cx="0" cy="1255713"/>
            </a:xfrm>
            <a:custGeom>
              <a:avLst/>
              <a:gdLst>
                <a:gd name="T0" fmla="*/ 1315 h 1315"/>
                <a:gd name="T1" fmla="*/ 1315 h 1315"/>
                <a:gd name="T2" fmla="*/ 0 h 131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315">
                  <a:moveTo>
                    <a:pt x="0" y="1315"/>
                  </a:moveTo>
                  <a:lnTo>
                    <a:pt x="0" y="1315"/>
                  </a:lnTo>
                  <a:lnTo>
                    <a:pt x="0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" name="Freeform 215">
              <a:extLst>
                <a:ext uri="{FF2B5EF4-FFF2-40B4-BE49-F238E27FC236}">
                  <a16:creationId xmlns:a16="http://schemas.microsoft.com/office/drawing/2014/main" id="{6CAB98EF-819B-4F03-A1C3-CAA7671D1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588" y="8451850"/>
              <a:ext cx="23813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Freeform 216">
              <a:extLst>
                <a:ext uri="{FF2B5EF4-FFF2-40B4-BE49-F238E27FC236}">
                  <a16:creationId xmlns:a16="http://schemas.microsoft.com/office/drawing/2014/main" id="{D5034870-53A8-44F7-A7F0-9EFA21557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588" y="8202613"/>
              <a:ext cx="23813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" name="Freeform 217">
              <a:extLst>
                <a:ext uri="{FF2B5EF4-FFF2-40B4-BE49-F238E27FC236}">
                  <a16:creationId xmlns:a16="http://schemas.microsoft.com/office/drawing/2014/main" id="{5A53AD81-FCBC-428A-8AF7-BB7D2FD3E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588" y="7954963"/>
              <a:ext cx="23813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" name="Freeform 218">
              <a:extLst>
                <a:ext uri="{FF2B5EF4-FFF2-40B4-BE49-F238E27FC236}">
                  <a16:creationId xmlns:a16="http://schemas.microsoft.com/office/drawing/2014/main" id="{4BF9E978-D774-4449-A18F-5F826E9600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588" y="7705725"/>
              <a:ext cx="23813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" name="Freeform 219">
              <a:extLst>
                <a:ext uri="{FF2B5EF4-FFF2-40B4-BE49-F238E27FC236}">
                  <a16:creationId xmlns:a16="http://schemas.microsoft.com/office/drawing/2014/main" id="{FEE69577-96B4-43AF-8979-829B59EC3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588" y="7458075"/>
              <a:ext cx="23813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" name="Freeform 220">
              <a:extLst>
                <a:ext uri="{FF2B5EF4-FFF2-40B4-BE49-F238E27FC236}">
                  <a16:creationId xmlns:a16="http://schemas.microsoft.com/office/drawing/2014/main" id="{727C57AC-1D71-4102-82FB-F0E5F0385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588" y="7208838"/>
              <a:ext cx="23813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" name="Rectangle 221">
              <a:extLst>
                <a:ext uri="{FF2B5EF4-FFF2-40B4-BE49-F238E27FC236}">
                  <a16:creationId xmlns:a16="http://schemas.microsoft.com/office/drawing/2014/main" id="{5E1E8202-327D-46E5-8DEF-9B33E5D2F3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201" y="8402638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8" name="Rectangle 222">
              <a:extLst>
                <a:ext uri="{FF2B5EF4-FFF2-40B4-BE49-F238E27FC236}">
                  <a16:creationId xmlns:a16="http://schemas.microsoft.com/office/drawing/2014/main" id="{C0180E94-DEAD-4261-A98E-F4845752E9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988" y="8153400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20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9" name="Rectangle 223">
              <a:extLst>
                <a:ext uri="{FF2B5EF4-FFF2-40B4-BE49-F238E27FC236}">
                  <a16:creationId xmlns:a16="http://schemas.microsoft.com/office/drawing/2014/main" id="{F967A28E-9978-4BAB-BA4F-49AD72FF1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988" y="7904163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40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0" name="Rectangle 224">
              <a:extLst>
                <a:ext uri="{FF2B5EF4-FFF2-40B4-BE49-F238E27FC236}">
                  <a16:creationId xmlns:a16="http://schemas.microsoft.com/office/drawing/2014/main" id="{FA1A30C8-CB58-4D02-9F60-130086125B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988" y="7654925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60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" name="Rectangle 225">
              <a:extLst>
                <a:ext uri="{FF2B5EF4-FFF2-40B4-BE49-F238E27FC236}">
                  <a16:creationId xmlns:a16="http://schemas.microsoft.com/office/drawing/2014/main" id="{8E80C570-06FB-4571-AF89-8D73C3BD66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988" y="7407275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80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" name="Rectangle 226">
              <a:extLst>
                <a:ext uri="{FF2B5EF4-FFF2-40B4-BE49-F238E27FC236}">
                  <a16:creationId xmlns:a16="http://schemas.microsoft.com/office/drawing/2014/main" id="{9978DF12-578C-45A9-932D-A8E8145664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776" y="7158038"/>
              <a:ext cx="19050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100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" name="Freeform 227">
              <a:extLst>
                <a:ext uri="{FF2B5EF4-FFF2-40B4-BE49-F238E27FC236}">
                  <a16:creationId xmlns:a16="http://schemas.microsoft.com/office/drawing/2014/main" id="{57C6AEDE-286E-41AD-99F2-5D91FEA2F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101" y="7221538"/>
              <a:ext cx="2316163" cy="933450"/>
            </a:xfrm>
            <a:custGeom>
              <a:avLst/>
              <a:gdLst>
                <a:gd name="T0" fmla="*/ 0 w 2429"/>
                <a:gd name="T1" fmla="*/ 0 h 977"/>
                <a:gd name="T2" fmla="*/ 0 w 2429"/>
                <a:gd name="T3" fmla="*/ 0 h 977"/>
                <a:gd name="T4" fmla="*/ 0 w 2429"/>
                <a:gd name="T5" fmla="*/ 0 h 977"/>
                <a:gd name="T6" fmla="*/ 949 w 2429"/>
                <a:gd name="T7" fmla="*/ 0 h 977"/>
                <a:gd name="T8" fmla="*/ 949 w 2429"/>
                <a:gd name="T9" fmla="*/ 325 h 977"/>
                <a:gd name="T10" fmla="*/ 1221 w 2429"/>
                <a:gd name="T11" fmla="*/ 325 h 977"/>
                <a:gd name="T12" fmla="*/ 1221 w 2429"/>
                <a:gd name="T13" fmla="*/ 813 h 977"/>
                <a:gd name="T14" fmla="*/ 2306 w 2429"/>
                <a:gd name="T15" fmla="*/ 813 h 977"/>
                <a:gd name="T16" fmla="*/ 2306 w 2429"/>
                <a:gd name="T17" fmla="*/ 977 h 977"/>
                <a:gd name="T18" fmla="*/ 2429 w 2429"/>
                <a:gd name="T19" fmla="*/ 977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9" h="977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49" y="0"/>
                  </a:lnTo>
                  <a:lnTo>
                    <a:pt x="949" y="325"/>
                  </a:lnTo>
                  <a:lnTo>
                    <a:pt x="1221" y="325"/>
                  </a:lnTo>
                  <a:lnTo>
                    <a:pt x="1221" y="813"/>
                  </a:lnTo>
                  <a:lnTo>
                    <a:pt x="2306" y="813"/>
                  </a:lnTo>
                  <a:lnTo>
                    <a:pt x="2306" y="977"/>
                  </a:lnTo>
                  <a:lnTo>
                    <a:pt x="2429" y="977"/>
                  </a:lnTo>
                </a:path>
              </a:pathLst>
            </a:custGeom>
            <a:noFill/>
            <a:ln w="7938" cap="rnd">
              <a:solidFill>
                <a:srgbClr val="FB02F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" name="Freeform 228">
              <a:extLst>
                <a:ext uri="{FF2B5EF4-FFF2-40B4-BE49-F238E27FC236}">
                  <a16:creationId xmlns:a16="http://schemas.microsoft.com/office/drawing/2014/main" id="{31896A13-7DA5-4D85-A0E5-C29DF93216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87513" y="7513638"/>
              <a:ext cx="36513" cy="36513"/>
            </a:xfrm>
            <a:custGeom>
              <a:avLst/>
              <a:gdLst>
                <a:gd name="T0" fmla="*/ 19 w 38"/>
                <a:gd name="T1" fmla="*/ 0 h 38"/>
                <a:gd name="T2" fmla="*/ 19 w 38"/>
                <a:gd name="T3" fmla="*/ 0 h 38"/>
                <a:gd name="T4" fmla="*/ 38 w 38"/>
                <a:gd name="T5" fmla="*/ 38 h 38"/>
                <a:gd name="T6" fmla="*/ 0 w 38"/>
                <a:gd name="T7" fmla="*/ 38 h 38"/>
                <a:gd name="T8" fmla="*/ 19 w 38"/>
                <a:gd name="T9" fmla="*/ 0 h 38"/>
                <a:gd name="T10" fmla="*/ 19 w 38"/>
                <a:gd name="T11" fmla="*/ 0 h 38"/>
                <a:gd name="T12" fmla="*/ 19 w 38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8">
                  <a:moveTo>
                    <a:pt x="19" y="0"/>
                  </a:moveTo>
                  <a:lnTo>
                    <a:pt x="19" y="0"/>
                  </a:lnTo>
                  <a:lnTo>
                    <a:pt x="38" y="38"/>
                  </a:lnTo>
                  <a:lnTo>
                    <a:pt x="0" y="38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FB02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" name="Freeform 229">
              <a:extLst>
                <a:ext uri="{FF2B5EF4-FFF2-40B4-BE49-F238E27FC236}">
                  <a16:creationId xmlns:a16="http://schemas.microsoft.com/office/drawing/2014/main" id="{CDF158CF-3943-401A-8646-85AC9ACBF2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46276" y="7980363"/>
              <a:ext cx="36513" cy="36513"/>
            </a:xfrm>
            <a:custGeom>
              <a:avLst/>
              <a:gdLst>
                <a:gd name="T0" fmla="*/ 19 w 38"/>
                <a:gd name="T1" fmla="*/ 0 h 39"/>
                <a:gd name="T2" fmla="*/ 19 w 38"/>
                <a:gd name="T3" fmla="*/ 0 h 39"/>
                <a:gd name="T4" fmla="*/ 38 w 38"/>
                <a:gd name="T5" fmla="*/ 39 h 39"/>
                <a:gd name="T6" fmla="*/ 0 w 38"/>
                <a:gd name="T7" fmla="*/ 39 h 39"/>
                <a:gd name="T8" fmla="*/ 19 w 38"/>
                <a:gd name="T9" fmla="*/ 0 h 39"/>
                <a:gd name="T10" fmla="*/ 19 w 38"/>
                <a:gd name="T11" fmla="*/ 0 h 39"/>
                <a:gd name="T12" fmla="*/ 19 w 38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19" y="0"/>
                  </a:ln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FB02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" name="Freeform 230">
              <a:extLst>
                <a:ext uri="{FF2B5EF4-FFF2-40B4-BE49-F238E27FC236}">
                  <a16:creationId xmlns:a16="http://schemas.microsoft.com/office/drawing/2014/main" id="{3B507AA2-AD71-4940-8178-18D6E69DB9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81326" y="8135938"/>
              <a:ext cx="36513" cy="36513"/>
            </a:xfrm>
            <a:custGeom>
              <a:avLst/>
              <a:gdLst>
                <a:gd name="T0" fmla="*/ 19 w 38"/>
                <a:gd name="T1" fmla="*/ 0 h 39"/>
                <a:gd name="T2" fmla="*/ 19 w 38"/>
                <a:gd name="T3" fmla="*/ 0 h 39"/>
                <a:gd name="T4" fmla="*/ 38 w 38"/>
                <a:gd name="T5" fmla="*/ 39 h 39"/>
                <a:gd name="T6" fmla="*/ 0 w 38"/>
                <a:gd name="T7" fmla="*/ 39 h 39"/>
                <a:gd name="T8" fmla="*/ 19 w 38"/>
                <a:gd name="T9" fmla="*/ 0 h 39"/>
                <a:gd name="T10" fmla="*/ 19 w 38"/>
                <a:gd name="T11" fmla="*/ 0 h 39"/>
                <a:gd name="T12" fmla="*/ 19 w 38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19" y="0"/>
                  </a:ln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FB02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" name="Freeform 231">
              <a:extLst>
                <a:ext uri="{FF2B5EF4-FFF2-40B4-BE49-F238E27FC236}">
                  <a16:creationId xmlns:a16="http://schemas.microsoft.com/office/drawing/2014/main" id="{CC1C1F16-C737-4931-9CCA-600526E9D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1" y="7196138"/>
              <a:ext cx="2328863" cy="155575"/>
            </a:xfrm>
            <a:custGeom>
              <a:avLst/>
              <a:gdLst>
                <a:gd name="T0" fmla="*/ 0 w 2443"/>
                <a:gd name="T1" fmla="*/ 0 h 163"/>
                <a:gd name="T2" fmla="*/ 0 w 2443"/>
                <a:gd name="T3" fmla="*/ 0 h 163"/>
                <a:gd name="T4" fmla="*/ 0 w 2443"/>
                <a:gd name="T5" fmla="*/ 0 h 163"/>
                <a:gd name="T6" fmla="*/ 1086 w 2443"/>
                <a:gd name="T7" fmla="*/ 0 h 163"/>
                <a:gd name="T8" fmla="*/ 1086 w 2443"/>
                <a:gd name="T9" fmla="*/ 163 h 163"/>
                <a:gd name="T10" fmla="*/ 2443 w 2443"/>
                <a:gd name="T11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43" h="163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086" y="0"/>
                  </a:lnTo>
                  <a:lnTo>
                    <a:pt x="1086" y="163"/>
                  </a:lnTo>
                  <a:lnTo>
                    <a:pt x="2443" y="163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" name="Freeform 232">
              <a:extLst>
                <a:ext uri="{FF2B5EF4-FFF2-40B4-BE49-F238E27FC236}">
                  <a16:creationId xmlns:a16="http://schemas.microsoft.com/office/drawing/2014/main" id="{0993862F-921A-4EE4-B33D-FF8712B71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1813" y="7332663"/>
              <a:ext cx="41275" cy="39688"/>
            </a:xfrm>
            <a:custGeom>
              <a:avLst/>
              <a:gdLst>
                <a:gd name="T0" fmla="*/ 34 w 42"/>
                <a:gd name="T1" fmla="*/ 8 h 42"/>
                <a:gd name="T2" fmla="*/ 34 w 42"/>
                <a:gd name="T3" fmla="*/ 8 h 42"/>
                <a:gd name="T4" fmla="*/ 34 w 42"/>
                <a:gd name="T5" fmla="*/ 35 h 42"/>
                <a:gd name="T6" fmla="*/ 7 w 42"/>
                <a:gd name="T7" fmla="*/ 35 h 42"/>
                <a:gd name="T8" fmla="*/ 7 w 42"/>
                <a:gd name="T9" fmla="*/ 8 h 42"/>
                <a:gd name="T10" fmla="*/ 34 w 42"/>
                <a:gd name="T11" fmla="*/ 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2">
                  <a:moveTo>
                    <a:pt x="34" y="8"/>
                  </a:moveTo>
                  <a:lnTo>
                    <a:pt x="34" y="8"/>
                  </a:lnTo>
                  <a:cubicBezTo>
                    <a:pt x="42" y="15"/>
                    <a:pt x="42" y="27"/>
                    <a:pt x="34" y="35"/>
                  </a:cubicBezTo>
                  <a:cubicBezTo>
                    <a:pt x="27" y="42"/>
                    <a:pt x="15" y="42"/>
                    <a:pt x="7" y="35"/>
                  </a:cubicBezTo>
                  <a:cubicBezTo>
                    <a:pt x="0" y="27"/>
                    <a:pt x="0" y="15"/>
                    <a:pt x="7" y="8"/>
                  </a:cubicBezTo>
                  <a:cubicBezTo>
                    <a:pt x="15" y="0"/>
                    <a:pt x="27" y="0"/>
                    <a:pt x="34" y="8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" name="Freeform 233">
              <a:extLst>
                <a:ext uri="{FF2B5EF4-FFF2-40B4-BE49-F238E27FC236}">
                  <a16:creationId xmlns:a16="http://schemas.microsoft.com/office/drawing/2014/main" id="{7E1CE634-1918-4637-9939-E8C4F2816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213" y="7332663"/>
              <a:ext cx="39688" cy="39688"/>
            </a:xfrm>
            <a:custGeom>
              <a:avLst/>
              <a:gdLst>
                <a:gd name="T0" fmla="*/ 34 w 42"/>
                <a:gd name="T1" fmla="*/ 8 h 42"/>
                <a:gd name="T2" fmla="*/ 34 w 42"/>
                <a:gd name="T3" fmla="*/ 8 h 42"/>
                <a:gd name="T4" fmla="*/ 34 w 42"/>
                <a:gd name="T5" fmla="*/ 35 h 42"/>
                <a:gd name="T6" fmla="*/ 7 w 42"/>
                <a:gd name="T7" fmla="*/ 35 h 42"/>
                <a:gd name="T8" fmla="*/ 7 w 42"/>
                <a:gd name="T9" fmla="*/ 8 h 42"/>
                <a:gd name="T10" fmla="*/ 34 w 42"/>
                <a:gd name="T11" fmla="*/ 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2">
                  <a:moveTo>
                    <a:pt x="34" y="8"/>
                  </a:moveTo>
                  <a:lnTo>
                    <a:pt x="34" y="8"/>
                  </a:lnTo>
                  <a:cubicBezTo>
                    <a:pt x="42" y="15"/>
                    <a:pt x="42" y="27"/>
                    <a:pt x="34" y="35"/>
                  </a:cubicBezTo>
                  <a:cubicBezTo>
                    <a:pt x="27" y="42"/>
                    <a:pt x="15" y="42"/>
                    <a:pt x="7" y="35"/>
                  </a:cubicBezTo>
                  <a:cubicBezTo>
                    <a:pt x="0" y="27"/>
                    <a:pt x="0" y="15"/>
                    <a:pt x="7" y="8"/>
                  </a:cubicBezTo>
                  <a:cubicBezTo>
                    <a:pt x="15" y="0"/>
                    <a:pt x="27" y="0"/>
                    <a:pt x="34" y="8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" name="Freeform 234">
              <a:extLst>
                <a:ext uri="{FF2B5EF4-FFF2-40B4-BE49-F238E27FC236}">
                  <a16:creationId xmlns:a16="http://schemas.microsoft.com/office/drawing/2014/main" id="{B4AF8C32-BD6A-4943-B30A-C82B32E76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1" y="7210425"/>
              <a:ext cx="2328863" cy="930275"/>
            </a:xfrm>
            <a:custGeom>
              <a:avLst/>
              <a:gdLst>
                <a:gd name="T0" fmla="*/ 0 w 2443"/>
                <a:gd name="T1" fmla="*/ 0 h 976"/>
                <a:gd name="T2" fmla="*/ 0 w 2443"/>
                <a:gd name="T3" fmla="*/ 0 h 976"/>
                <a:gd name="T4" fmla="*/ 0 w 2443"/>
                <a:gd name="T5" fmla="*/ 0 h 976"/>
                <a:gd name="T6" fmla="*/ 814 w 2443"/>
                <a:gd name="T7" fmla="*/ 0 h 976"/>
                <a:gd name="T8" fmla="*/ 814 w 2443"/>
                <a:gd name="T9" fmla="*/ 162 h 976"/>
                <a:gd name="T10" fmla="*/ 950 w 2443"/>
                <a:gd name="T11" fmla="*/ 162 h 976"/>
                <a:gd name="T12" fmla="*/ 950 w 2443"/>
                <a:gd name="T13" fmla="*/ 325 h 976"/>
                <a:gd name="T14" fmla="*/ 1222 w 2443"/>
                <a:gd name="T15" fmla="*/ 325 h 976"/>
                <a:gd name="T16" fmla="*/ 1222 w 2443"/>
                <a:gd name="T17" fmla="*/ 488 h 976"/>
                <a:gd name="T18" fmla="*/ 1357 w 2443"/>
                <a:gd name="T19" fmla="*/ 488 h 976"/>
                <a:gd name="T20" fmla="*/ 1357 w 2443"/>
                <a:gd name="T21" fmla="*/ 976 h 976"/>
                <a:gd name="T22" fmla="*/ 2443 w 2443"/>
                <a:gd name="T23" fmla="*/ 976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43" h="976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814" y="0"/>
                  </a:lnTo>
                  <a:lnTo>
                    <a:pt x="814" y="162"/>
                  </a:lnTo>
                  <a:lnTo>
                    <a:pt x="950" y="162"/>
                  </a:lnTo>
                  <a:lnTo>
                    <a:pt x="950" y="325"/>
                  </a:lnTo>
                  <a:lnTo>
                    <a:pt x="1222" y="325"/>
                  </a:lnTo>
                  <a:lnTo>
                    <a:pt x="1222" y="488"/>
                  </a:lnTo>
                  <a:lnTo>
                    <a:pt x="1357" y="488"/>
                  </a:lnTo>
                  <a:lnTo>
                    <a:pt x="1357" y="976"/>
                  </a:lnTo>
                  <a:lnTo>
                    <a:pt x="2443" y="976"/>
                  </a:lnTo>
                </a:path>
              </a:pathLst>
            </a:custGeom>
            <a:noFill/>
            <a:ln w="7938" cap="rnd">
              <a:solidFill>
                <a:srgbClr val="20FEF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" name="Freeform 235">
              <a:extLst>
                <a:ext uri="{FF2B5EF4-FFF2-40B4-BE49-F238E27FC236}">
                  <a16:creationId xmlns:a16="http://schemas.microsoft.com/office/drawing/2014/main" id="{AD77E316-0135-422A-A9B3-0875C4A0D0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39876" y="7346950"/>
              <a:ext cx="46038" cy="34925"/>
            </a:xfrm>
            <a:custGeom>
              <a:avLst/>
              <a:gdLst>
                <a:gd name="T0" fmla="*/ 12 w 48"/>
                <a:gd name="T1" fmla="*/ 0 h 38"/>
                <a:gd name="T2" fmla="*/ 12 w 48"/>
                <a:gd name="T3" fmla="*/ 0 h 38"/>
                <a:gd name="T4" fmla="*/ 36 w 48"/>
                <a:gd name="T5" fmla="*/ 0 h 38"/>
                <a:gd name="T6" fmla="*/ 48 w 48"/>
                <a:gd name="T7" fmla="*/ 19 h 38"/>
                <a:gd name="T8" fmla="*/ 36 w 48"/>
                <a:gd name="T9" fmla="*/ 38 h 38"/>
                <a:gd name="T10" fmla="*/ 12 w 48"/>
                <a:gd name="T11" fmla="*/ 38 h 38"/>
                <a:gd name="T12" fmla="*/ 0 w 48"/>
                <a:gd name="T13" fmla="*/ 19 h 38"/>
                <a:gd name="T14" fmla="*/ 12 w 48"/>
                <a:gd name="T15" fmla="*/ 0 h 38"/>
                <a:gd name="T16" fmla="*/ 12 w 48"/>
                <a:gd name="T17" fmla="*/ 0 h 38"/>
                <a:gd name="T18" fmla="*/ 12 w 48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38">
                  <a:moveTo>
                    <a:pt x="12" y="0"/>
                  </a:moveTo>
                  <a:lnTo>
                    <a:pt x="12" y="0"/>
                  </a:lnTo>
                  <a:lnTo>
                    <a:pt x="36" y="0"/>
                  </a:lnTo>
                  <a:lnTo>
                    <a:pt x="48" y="19"/>
                  </a:lnTo>
                  <a:lnTo>
                    <a:pt x="36" y="38"/>
                  </a:lnTo>
                  <a:lnTo>
                    <a:pt x="12" y="38"/>
                  </a:lnTo>
                  <a:lnTo>
                    <a:pt x="0" y="19"/>
                  </a:lnTo>
                  <a:lnTo>
                    <a:pt x="12" y="0"/>
                  </a:lnTo>
                  <a:close/>
                  <a:moveTo>
                    <a:pt x="12" y="0"/>
                  </a:moveTo>
                  <a:lnTo>
                    <a:pt x="12" y="0"/>
                  </a:lnTo>
                  <a:close/>
                </a:path>
              </a:pathLst>
            </a:custGeom>
            <a:solidFill>
              <a:srgbClr val="20FE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" name="Freeform 236">
              <a:extLst>
                <a:ext uri="{FF2B5EF4-FFF2-40B4-BE49-F238E27FC236}">
                  <a16:creationId xmlns:a16="http://schemas.microsoft.com/office/drawing/2014/main" id="{9F67DC32-C163-4EC5-8676-452A03977A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70051" y="7502525"/>
              <a:ext cx="44450" cy="34925"/>
            </a:xfrm>
            <a:custGeom>
              <a:avLst/>
              <a:gdLst>
                <a:gd name="T0" fmla="*/ 12 w 47"/>
                <a:gd name="T1" fmla="*/ 0 h 38"/>
                <a:gd name="T2" fmla="*/ 12 w 47"/>
                <a:gd name="T3" fmla="*/ 0 h 38"/>
                <a:gd name="T4" fmla="*/ 35 w 47"/>
                <a:gd name="T5" fmla="*/ 0 h 38"/>
                <a:gd name="T6" fmla="*/ 47 w 47"/>
                <a:gd name="T7" fmla="*/ 19 h 38"/>
                <a:gd name="T8" fmla="*/ 35 w 47"/>
                <a:gd name="T9" fmla="*/ 38 h 38"/>
                <a:gd name="T10" fmla="*/ 12 w 47"/>
                <a:gd name="T11" fmla="*/ 38 h 38"/>
                <a:gd name="T12" fmla="*/ 0 w 47"/>
                <a:gd name="T13" fmla="*/ 19 h 38"/>
                <a:gd name="T14" fmla="*/ 12 w 47"/>
                <a:gd name="T15" fmla="*/ 0 h 38"/>
                <a:gd name="T16" fmla="*/ 12 w 47"/>
                <a:gd name="T17" fmla="*/ 0 h 38"/>
                <a:gd name="T18" fmla="*/ 12 w 47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38">
                  <a:moveTo>
                    <a:pt x="12" y="0"/>
                  </a:moveTo>
                  <a:lnTo>
                    <a:pt x="12" y="0"/>
                  </a:lnTo>
                  <a:lnTo>
                    <a:pt x="35" y="0"/>
                  </a:lnTo>
                  <a:lnTo>
                    <a:pt x="47" y="19"/>
                  </a:lnTo>
                  <a:lnTo>
                    <a:pt x="35" y="38"/>
                  </a:lnTo>
                  <a:lnTo>
                    <a:pt x="12" y="38"/>
                  </a:lnTo>
                  <a:lnTo>
                    <a:pt x="0" y="19"/>
                  </a:lnTo>
                  <a:lnTo>
                    <a:pt x="12" y="0"/>
                  </a:lnTo>
                  <a:close/>
                  <a:moveTo>
                    <a:pt x="12" y="0"/>
                  </a:moveTo>
                  <a:lnTo>
                    <a:pt x="12" y="0"/>
                  </a:lnTo>
                  <a:close/>
                </a:path>
              </a:pathLst>
            </a:custGeom>
            <a:solidFill>
              <a:srgbClr val="20FE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" name="Freeform 237">
              <a:extLst>
                <a:ext uri="{FF2B5EF4-FFF2-40B4-BE49-F238E27FC236}">
                  <a16:creationId xmlns:a16="http://schemas.microsoft.com/office/drawing/2014/main" id="{0A94FB74-3F6E-4BF2-B311-C09184D91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28813" y="7658100"/>
              <a:ext cx="46038" cy="34925"/>
            </a:xfrm>
            <a:custGeom>
              <a:avLst/>
              <a:gdLst>
                <a:gd name="T0" fmla="*/ 12 w 47"/>
                <a:gd name="T1" fmla="*/ 0 h 38"/>
                <a:gd name="T2" fmla="*/ 12 w 47"/>
                <a:gd name="T3" fmla="*/ 0 h 38"/>
                <a:gd name="T4" fmla="*/ 36 w 47"/>
                <a:gd name="T5" fmla="*/ 0 h 38"/>
                <a:gd name="T6" fmla="*/ 47 w 47"/>
                <a:gd name="T7" fmla="*/ 19 h 38"/>
                <a:gd name="T8" fmla="*/ 36 w 47"/>
                <a:gd name="T9" fmla="*/ 38 h 38"/>
                <a:gd name="T10" fmla="*/ 12 w 47"/>
                <a:gd name="T11" fmla="*/ 38 h 38"/>
                <a:gd name="T12" fmla="*/ 0 w 47"/>
                <a:gd name="T13" fmla="*/ 19 h 38"/>
                <a:gd name="T14" fmla="*/ 12 w 47"/>
                <a:gd name="T15" fmla="*/ 0 h 38"/>
                <a:gd name="T16" fmla="*/ 12 w 47"/>
                <a:gd name="T17" fmla="*/ 0 h 38"/>
                <a:gd name="T18" fmla="*/ 12 w 47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38">
                  <a:moveTo>
                    <a:pt x="12" y="0"/>
                  </a:moveTo>
                  <a:lnTo>
                    <a:pt x="12" y="0"/>
                  </a:lnTo>
                  <a:lnTo>
                    <a:pt x="36" y="0"/>
                  </a:lnTo>
                  <a:lnTo>
                    <a:pt x="47" y="19"/>
                  </a:lnTo>
                  <a:lnTo>
                    <a:pt x="36" y="38"/>
                  </a:lnTo>
                  <a:lnTo>
                    <a:pt x="12" y="38"/>
                  </a:lnTo>
                  <a:lnTo>
                    <a:pt x="0" y="19"/>
                  </a:lnTo>
                  <a:lnTo>
                    <a:pt x="12" y="0"/>
                  </a:lnTo>
                  <a:close/>
                  <a:moveTo>
                    <a:pt x="12" y="0"/>
                  </a:moveTo>
                  <a:lnTo>
                    <a:pt x="12" y="0"/>
                  </a:lnTo>
                  <a:close/>
                </a:path>
              </a:pathLst>
            </a:custGeom>
            <a:solidFill>
              <a:srgbClr val="20FE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" name="Freeform 238">
              <a:extLst>
                <a:ext uri="{FF2B5EF4-FFF2-40B4-BE49-F238E27FC236}">
                  <a16:creationId xmlns:a16="http://schemas.microsoft.com/office/drawing/2014/main" id="{0D99201C-53B4-48D9-A393-5DD458FD78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57401" y="8123238"/>
              <a:ext cx="46038" cy="36513"/>
            </a:xfrm>
            <a:custGeom>
              <a:avLst/>
              <a:gdLst>
                <a:gd name="T0" fmla="*/ 12 w 48"/>
                <a:gd name="T1" fmla="*/ 0 h 38"/>
                <a:gd name="T2" fmla="*/ 12 w 48"/>
                <a:gd name="T3" fmla="*/ 0 h 38"/>
                <a:gd name="T4" fmla="*/ 36 w 48"/>
                <a:gd name="T5" fmla="*/ 0 h 38"/>
                <a:gd name="T6" fmla="*/ 48 w 48"/>
                <a:gd name="T7" fmla="*/ 19 h 38"/>
                <a:gd name="T8" fmla="*/ 36 w 48"/>
                <a:gd name="T9" fmla="*/ 38 h 38"/>
                <a:gd name="T10" fmla="*/ 12 w 48"/>
                <a:gd name="T11" fmla="*/ 38 h 38"/>
                <a:gd name="T12" fmla="*/ 0 w 48"/>
                <a:gd name="T13" fmla="*/ 19 h 38"/>
                <a:gd name="T14" fmla="*/ 12 w 48"/>
                <a:gd name="T15" fmla="*/ 0 h 38"/>
                <a:gd name="T16" fmla="*/ 12 w 48"/>
                <a:gd name="T17" fmla="*/ 0 h 38"/>
                <a:gd name="T18" fmla="*/ 12 w 48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38">
                  <a:moveTo>
                    <a:pt x="12" y="0"/>
                  </a:moveTo>
                  <a:lnTo>
                    <a:pt x="12" y="0"/>
                  </a:lnTo>
                  <a:lnTo>
                    <a:pt x="36" y="0"/>
                  </a:lnTo>
                  <a:lnTo>
                    <a:pt x="48" y="19"/>
                  </a:lnTo>
                  <a:lnTo>
                    <a:pt x="36" y="38"/>
                  </a:lnTo>
                  <a:lnTo>
                    <a:pt x="12" y="38"/>
                  </a:lnTo>
                  <a:lnTo>
                    <a:pt x="0" y="19"/>
                  </a:lnTo>
                  <a:lnTo>
                    <a:pt x="12" y="0"/>
                  </a:lnTo>
                  <a:close/>
                  <a:moveTo>
                    <a:pt x="12" y="0"/>
                  </a:moveTo>
                  <a:lnTo>
                    <a:pt x="12" y="0"/>
                  </a:lnTo>
                  <a:close/>
                </a:path>
              </a:pathLst>
            </a:custGeom>
            <a:solidFill>
              <a:srgbClr val="20FE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" name="Freeform 239">
              <a:extLst>
                <a:ext uri="{FF2B5EF4-FFF2-40B4-BE49-F238E27FC236}">
                  <a16:creationId xmlns:a16="http://schemas.microsoft.com/office/drawing/2014/main" id="{FEDB611C-EC0C-4FAB-B4C9-BEEC826546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4038" y="8123238"/>
              <a:ext cx="46038" cy="36513"/>
            </a:xfrm>
            <a:custGeom>
              <a:avLst/>
              <a:gdLst>
                <a:gd name="T0" fmla="*/ 12 w 48"/>
                <a:gd name="T1" fmla="*/ 0 h 38"/>
                <a:gd name="T2" fmla="*/ 12 w 48"/>
                <a:gd name="T3" fmla="*/ 0 h 38"/>
                <a:gd name="T4" fmla="*/ 36 w 48"/>
                <a:gd name="T5" fmla="*/ 0 h 38"/>
                <a:gd name="T6" fmla="*/ 48 w 48"/>
                <a:gd name="T7" fmla="*/ 19 h 38"/>
                <a:gd name="T8" fmla="*/ 36 w 48"/>
                <a:gd name="T9" fmla="*/ 38 h 38"/>
                <a:gd name="T10" fmla="*/ 12 w 48"/>
                <a:gd name="T11" fmla="*/ 38 h 38"/>
                <a:gd name="T12" fmla="*/ 0 w 48"/>
                <a:gd name="T13" fmla="*/ 19 h 38"/>
                <a:gd name="T14" fmla="*/ 12 w 48"/>
                <a:gd name="T15" fmla="*/ 0 h 38"/>
                <a:gd name="T16" fmla="*/ 12 w 48"/>
                <a:gd name="T17" fmla="*/ 0 h 38"/>
                <a:gd name="T18" fmla="*/ 12 w 48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38">
                  <a:moveTo>
                    <a:pt x="12" y="0"/>
                  </a:moveTo>
                  <a:lnTo>
                    <a:pt x="12" y="0"/>
                  </a:lnTo>
                  <a:lnTo>
                    <a:pt x="36" y="0"/>
                  </a:lnTo>
                  <a:lnTo>
                    <a:pt x="48" y="19"/>
                  </a:lnTo>
                  <a:lnTo>
                    <a:pt x="36" y="38"/>
                  </a:lnTo>
                  <a:lnTo>
                    <a:pt x="12" y="38"/>
                  </a:lnTo>
                  <a:lnTo>
                    <a:pt x="0" y="19"/>
                  </a:lnTo>
                  <a:lnTo>
                    <a:pt x="12" y="0"/>
                  </a:lnTo>
                  <a:close/>
                  <a:moveTo>
                    <a:pt x="12" y="0"/>
                  </a:moveTo>
                  <a:lnTo>
                    <a:pt x="12" y="0"/>
                  </a:lnTo>
                  <a:close/>
                </a:path>
              </a:pathLst>
            </a:custGeom>
            <a:solidFill>
              <a:srgbClr val="20FE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" name="Rectangle 240">
              <a:extLst>
                <a:ext uri="{FF2B5EF4-FFF2-40B4-BE49-F238E27FC236}">
                  <a16:creationId xmlns:a16="http://schemas.microsoft.com/office/drawing/2014/main" id="{9104913A-23E5-4E52-AB0E-94752EB81C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1" y="8620125"/>
              <a:ext cx="86201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Days post infection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7" name="Rectangle 241">
              <a:extLst>
                <a:ext uri="{FF2B5EF4-FFF2-40B4-BE49-F238E27FC236}">
                  <a16:creationId xmlns:a16="http://schemas.microsoft.com/office/drawing/2014/main" id="{11CAFF02-1162-41EA-8970-E0A7D81417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1651" y="8045450"/>
              <a:ext cx="10160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P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8" name="Rectangle 242">
              <a:extLst>
                <a:ext uri="{FF2B5EF4-FFF2-40B4-BE49-F238E27FC236}">
                  <a16:creationId xmlns:a16="http://schemas.microsoft.com/office/drawing/2014/main" id="{ED4C1880-3074-4E42-8A2D-84678515EEA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6413" y="7993062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e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9" name="Rectangle 243">
              <a:extLst>
                <a:ext uri="{FF2B5EF4-FFF2-40B4-BE49-F238E27FC236}">
                  <a16:creationId xmlns:a16="http://schemas.microsoft.com/office/drawing/2014/main" id="{54EE125F-174B-45FB-8F6C-2C14922604F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12763" y="7950200"/>
              <a:ext cx="777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r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0" name="Rectangle 244">
              <a:extLst>
                <a:ext uri="{FF2B5EF4-FFF2-40B4-BE49-F238E27FC236}">
                  <a16:creationId xmlns:a16="http://schemas.microsoft.com/office/drawing/2014/main" id="{3E22ECC1-2699-4BCB-83EF-53E9DAA168B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6413" y="7910512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c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1" name="Rectangle 245">
              <a:extLst>
                <a:ext uri="{FF2B5EF4-FFF2-40B4-BE49-F238E27FC236}">
                  <a16:creationId xmlns:a16="http://schemas.microsoft.com/office/drawing/2014/main" id="{7E75F8F1-C5AB-4334-8186-D888ACC2A7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6413" y="7862887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e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2" name="Rectangle 246">
              <a:extLst>
                <a:ext uri="{FF2B5EF4-FFF2-40B4-BE49-F238E27FC236}">
                  <a16:creationId xmlns:a16="http://schemas.microsoft.com/office/drawing/2014/main" id="{9C3D2D1F-D2D1-40D4-9F0E-A894C7BBDF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3238" y="7812087"/>
              <a:ext cx="968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n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3" name="Rectangle 247">
              <a:extLst>
                <a:ext uri="{FF2B5EF4-FFF2-40B4-BE49-F238E27FC236}">
                  <a16:creationId xmlns:a16="http://schemas.microsoft.com/office/drawing/2014/main" id="{8862BD1B-224B-4862-ADFF-B4CDE56857A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15938" y="7772400"/>
              <a:ext cx="7302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t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4" name="Rectangle 248">
              <a:extLst>
                <a:ext uri="{FF2B5EF4-FFF2-40B4-BE49-F238E27FC236}">
                  <a16:creationId xmlns:a16="http://schemas.microsoft.com/office/drawing/2014/main" id="{547735EE-AB57-453F-9240-CA155E8EE18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17526" y="7745412"/>
              <a:ext cx="6826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 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5" name="Rectangle 249">
              <a:extLst>
                <a:ext uri="{FF2B5EF4-FFF2-40B4-BE49-F238E27FC236}">
                  <a16:creationId xmlns:a16="http://schemas.microsoft.com/office/drawing/2014/main" id="{88A3F124-7CB9-48F0-87B5-92F8C467ED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6413" y="7710487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s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6" name="Rectangle 250">
              <a:extLst>
                <a:ext uri="{FF2B5EF4-FFF2-40B4-BE49-F238E27FC236}">
                  <a16:creationId xmlns:a16="http://schemas.microsoft.com/office/drawing/2014/main" id="{DDB7DA32-4FA7-4C7E-8464-D6545A52C24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3238" y="7659687"/>
              <a:ext cx="968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u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7" name="Rectangle 251">
              <a:extLst>
                <a:ext uri="{FF2B5EF4-FFF2-40B4-BE49-F238E27FC236}">
                  <a16:creationId xmlns:a16="http://schemas.microsoft.com/office/drawing/2014/main" id="{EA5192E1-7AA1-4859-902C-282C49541F3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12763" y="7615237"/>
              <a:ext cx="777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r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8" name="Rectangle 252">
              <a:extLst>
                <a:ext uri="{FF2B5EF4-FFF2-40B4-BE49-F238E27FC236}">
                  <a16:creationId xmlns:a16="http://schemas.microsoft.com/office/drawing/2014/main" id="{758084B2-6BAF-4474-9FF5-BB7A6206764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6413" y="7575550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v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9" name="Rectangle 253">
              <a:extLst>
                <a:ext uri="{FF2B5EF4-FFF2-40B4-BE49-F238E27FC236}">
                  <a16:creationId xmlns:a16="http://schemas.microsoft.com/office/drawing/2014/main" id="{20EB28B6-25AD-49C9-B50A-6F0A7CCED5F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17526" y="7539037"/>
              <a:ext cx="6826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i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0" name="Rectangle 254">
              <a:extLst>
                <a:ext uri="{FF2B5EF4-FFF2-40B4-BE49-F238E27FC236}">
                  <a16:creationId xmlns:a16="http://schemas.microsoft.com/office/drawing/2014/main" id="{A9E85660-C0AD-4D90-869A-20620E02009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6413" y="7505700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v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1" name="Rectangle 255">
              <a:extLst>
                <a:ext uri="{FF2B5EF4-FFF2-40B4-BE49-F238E27FC236}">
                  <a16:creationId xmlns:a16="http://schemas.microsoft.com/office/drawing/2014/main" id="{0D743F45-C987-44AE-84A1-04F1DD953EC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6413" y="7456487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a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2" name="Rectangle 256">
              <a:extLst>
                <a:ext uri="{FF2B5EF4-FFF2-40B4-BE49-F238E27FC236}">
                  <a16:creationId xmlns:a16="http://schemas.microsoft.com/office/drawing/2014/main" id="{D38B4D0E-480C-4DBD-9B39-82A46B3786F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17526" y="7419975"/>
              <a:ext cx="6826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l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4" name="Rectangle 258">
              <a:extLst>
                <a:ext uri="{FF2B5EF4-FFF2-40B4-BE49-F238E27FC236}">
                  <a16:creationId xmlns:a16="http://schemas.microsoft.com/office/drawing/2014/main" id="{A4373C65-2880-4737-AB06-1B3B524A21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4763" y="7004050"/>
              <a:ext cx="29051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5NCM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5" name="Rectangle 259">
              <a:extLst>
                <a:ext uri="{FF2B5EF4-FFF2-40B4-BE49-F238E27FC236}">
                  <a16:creationId xmlns:a16="http://schemas.microsoft.com/office/drawing/2014/main" id="{1F524407-4951-4FBB-90CB-EAE1564136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0826" y="6992938"/>
              <a:ext cx="206375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Muar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6" name="Freeform 260">
              <a:extLst>
                <a:ext uri="{FF2B5EF4-FFF2-40B4-BE49-F238E27FC236}">
                  <a16:creationId xmlns:a16="http://schemas.microsoft.com/office/drawing/2014/main" id="{AD749C8E-2340-4188-BE90-B5116D0E3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363" y="7045325"/>
              <a:ext cx="96838" cy="0"/>
            </a:xfrm>
            <a:custGeom>
              <a:avLst/>
              <a:gdLst>
                <a:gd name="T0" fmla="*/ 0 w 102"/>
                <a:gd name="T1" fmla="*/ 0 w 102"/>
                <a:gd name="T2" fmla="*/ 102 w 10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2">
                  <a:moveTo>
                    <a:pt x="0" y="0"/>
                  </a:moveTo>
                  <a:lnTo>
                    <a:pt x="0" y="0"/>
                  </a:lnTo>
                  <a:lnTo>
                    <a:pt x="102" y="0"/>
                  </a:lnTo>
                </a:path>
              </a:pathLst>
            </a:custGeom>
            <a:noFill/>
            <a:ln w="7938" cap="rnd">
              <a:solidFill>
                <a:srgbClr val="20FEF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Freeform 261">
              <a:extLst>
                <a:ext uri="{FF2B5EF4-FFF2-40B4-BE49-F238E27FC236}">
                  <a16:creationId xmlns:a16="http://schemas.microsoft.com/office/drawing/2014/main" id="{E2F603C1-CCB3-4006-85FE-44AED644E2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7763" y="7026275"/>
              <a:ext cx="46038" cy="36513"/>
            </a:xfrm>
            <a:custGeom>
              <a:avLst/>
              <a:gdLst>
                <a:gd name="T0" fmla="*/ 12 w 48"/>
                <a:gd name="T1" fmla="*/ 0 h 38"/>
                <a:gd name="T2" fmla="*/ 12 w 48"/>
                <a:gd name="T3" fmla="*/ 0 h 38"/>
                <a:gd name="T4" fmla="*/ 36 w 48"/>
                <a:gd name="T5" fmla="*/ 0 h 38"/>
                <a:gd name="T6" fmla="*/ 48 w 48"/>
                <a:gd name="T7" fmla="*/ 19 h 38"/>
                <a:gd name="T8" fmla="*/ 36 w 48"/>
                <a:gd name="T9" fmla="*/ 38 h 38"/>
                <a:gd name="T10" fmla="*/ 12 w 48"/>
                <a:gd name="T11" fmla="*/ 38 h 38"/>
                <a:gd name="T12" fmla="*/ 0 w 48"/>
                <a:gd name="T13" fmla="*/ 19 h 38"/>
                <a:gd name="T14" fmla="*/ 12 w 48"/>
                <a:gd name="T15" fmla="*/ 0 h 38"/>
                <a:gd name="T16" fmla="*/ 12 w 48"/>
                <a:gd name="T17" fmla="*/ 0 h 38"/>
                <a:gd name="T18" fmla="*/ 12 w 48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38">
                  <a:moveTo>
                    <a:pt x="12" y="0"/>
                  </a:moveTo>
                  <a:lnTo>
                    <a:pt x="12" y="0"/>
                  </a:lnTo>
                  <a:lnTo>
                    <a:pt x="36" y="0"/>
                  </a:lnTo>
                  <a:lnTo>
                    <a:pt x="48" y="19"/>
                  </a:lnTo>
                  <a:lnTo>
                    <a:pt x="36" y="38"/>
                  </a:lnTo>
                  <a:lnTo>
                    <a:pt x="12" y="38"/>
                  </a:lnTo>
                  <a:lnTo>
                    <a:pt x="0" y="19"/>
                  </a:lnTo>
                  <a:lnTo>
                    <a:pt x="12" y="0"/>
                  </a:lnTo>
                  <a:close/>
                  <a:moveTo>
                    <a:pt x="12" y="0"/>
                  </a:moveTo>
                  <a:lnTo>
                    <a:pt x="12" y="0"/>
                  </a:lnTo>
                  <a:close/>
                </a:path>
              </a:pathLst>
            </a:custGeom>
            <a:solidFill>
              <a:srgbClr val="20FE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Rectangle 262">
              <a:extLst>
                <a:ext uri="{FF2B5EF4-FFF2-40B4-BE49-F238E27FC236}">
                  <a16:creationId xmlns:a16="http://schemas.microsoft.com/office/drawing/2014/main" id="{763CE8FC-771E-46FD-A1B4-71EAB7DA4D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1038" y="7004050"/>
              <a:ext cx="1031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9" name="Rectangle 263">
              <a:extLst>
                <a:ext uri="{FF2B5EF4-FFF2-40B4-BE49-F238E27FC236}">
                  <a16:creationId xmlns:a16="http://schemas.microsoft.com/office/drawing/2014/main" id="{7FA5FAC4-D035-4556-BE97-9EB23BA51B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2951" y="6992938"/>
              <a:ext cx="206375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Muar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0" name="Freeform 264">
              <a:extLst>
                <a:ext uri="{FF2B5EF4-FFF2-40B4-BE49-F238E27FC236}">
                  <a16:creationId xmlns:a16="http://schemas.microsoft.com/office/drawing/2014/main" id="{78761D00-0660-4143-9F23-CB726C6FE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8638" y="7045325"/>
              <a:ext cx="96838" cy="0"/>
            </a:xfrm>
            <a:custGeom>
              <a:avLst/>
              <a:gdLst>
                <a:gd name="T0" fmla="*/ 0 w 102"/>
                <a:gd name="T1" fmla="*/ 0 w 102"/>
                <a:gd name="T2" fmla="*/ 102 w 10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2">
                  <a:moveTo>
                    <a:pt x="0" y="0"/>
                  </a:moveTo>
                  <a:lnTo>
                    <a:pt x="0" y="0"/>
                  </a:lnTo>
                  <a:lnTo>
                    <a:pt x="102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Freeform 265">
              <a:extLst>
                <a:ext uri="{FF2B5EF4-FFF2-40B4-BE49-F238E27FC236}">
                  <a16:creationId xmlns:a16="http://schemas.microsoft.com/office/drawing/2014/main" id="{EBC5B738-8E16-4162-8F49-76BA5A475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213" y="7024688"/>
              <a:ext cx="39688" cy="39688"/>
            </a:xfrm>
            <a:custGeom>
              <a:avLst/>
              <a:gdLst>
                <a:gd name="T0" fmla="*/ 34 w 42"/>
                <a:gd name="T1" fmla="*/ 8 h 42"/>
                <a:gd name="T2" fmla="*/ 34 w 42"/>
                <a:gd name="T3" fmla="*/ 8 h 42"/>
                <a:gd name="T4" fmla="*/ 34 w 42"/>
                <a:gd name="T5" fmla="*/ 35 h 42"/>
                <a:gd name="T6" fmla="*/ 7 w 42"/>
                <a:gd name="T7" fmla="*/ 35 h 42"/>
                <a:gd name="T8" fmla="*/ 7 w 42"/>
                <a:gd name="T9" fmla="*/ 8 h 42"/>
                <a:gd name="T10" fmla="*/ 34 w 42"/>
                <a:gd name="T11" fmla="*/ 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2">
                  <a:moveTo>
                    <a:pt x="34" y="8"/>
                  </a:moveTo>
                  <a:lnTo>
                    <a:pt x="34" y="8"/>
                  </a:lnTo>
                  <a:cubicBezTo>
                    <a:pt x="42" y="15"/>
                    <a:pt x="42" y="27"/>
                    <a:pt x="34" y="35"/>
                  </a:cubicBezTo>
                  <a:cubicBezTo>
                    <a:pt x="27" y="42"/>
                    <a:pt x="15" y="42"/>
                    <a:pt x="7" y="35"/>
                  </a:cubicBezTo>
                  <a:cubicBezTo>
                    <a:pt x="0" y="27"/>
                    <a:pt x="0" y="15"/>
                    <a:pt x="7" y="8"/>
                  </a:cubicBezTo>
                  <a:cubicBezTo>
                    <a:pt x="15" y="0"/>
                    <a:pt x="27" y="0"/>
                    <a:pt x="34" y="8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Rectangle 266">
              <a:extLst>
                <a:ext uri="{FF2B5EF4-FFF2-40B4-BE49-F238E27FC236}">
                  <a16:creationId xmlns:a16="http://schemas.microsoft.com/office/drawing/2014/main" id="{2C688837-40B8-4C0C-9EB5-CC794AB2AF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9038" y="7004050"/>
              <a:ext cx="1920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prM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3" name="Rectangle 267">
              <a:extLst>
                <a:ext uri="{FF2B5EF4-FFF2-40B4-BE49-F238E27FC236}">
                  <a16:creationId xmlns:a16="http://schemas.microsoft.com/office/drawing/2014/main" id="{CBAA6211-92F2-4BE8-9869-FC2E52227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263" y="6992938"/>
              <a:ext cx="206375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Muar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4" name="Freeform 268">
              <a:extLst>
                <a:ext uri="{FF2B5EF4-FFF2-40B4-BE49-F238E27FC236}">
                  <a16:creationId xmlns:a16="http://schemas.microsoft.com/office/drawing/2014/main" id="{36093812-BE01-4347-8B35-2E79E86B0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6" y="7045325"/>
              <a:ext cx="96838" cy="0"/>
            </a:xfrm>
            <a:custGeom>
              <a:avLst/>
              <a:gdLst>
                <a:gd name="T0" fmla="*/ 0 w 102"/>
                <a:gd name="T1" fmla="*/ 0 w 102"/>
                <a:gd name="T2" fmla="*/ 102 w 10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2">
                  <a:moveTo>
                    <a:pt x="0" y="0"/>
                  </a:moveTo>
                  <a:lnTo>
                    <a:pt x="0" y="0"/>
                  </a:lnTo>
                  <a:lnTo>
                    <a:pt x="102" y="0"/>
                  </a:lnTo>
                </a:path>
              </a:pathLst>
            </a:custGeom>
            <a:noFill/>
            <a:ln w="7938" cap="rnd">
              <a:solidFill>
                <a:srgbClr val="FB02F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Freeform 269">
              <a:extLst>
                <a:ext uri="{FF2B5EF4-FFF2-40B4-BE49-F238E27FC236}">
                  <a16:creationId xmlns:a16="http://schemas.microsoft.com/office/drawing/2014/main" id="{F3657E62-9EB7-4587-887C-2E8C60F1E7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38388" y="7026275"/>
              <a:ext cx="36513" cy="36513"/>
            </a:xfrm>
            <a:custGeom>
              <a:avLst/>
              <a:gdLst>
                <a:gd name="T0" fmla="*/ 19 w 38"/>
                <a:gd name="T1" fmla="*/ 0 h 38"/>
                <a:gd name="T2" fmla="*/ 19 w 38"/>
                <a:gd name="T3" fmla="*/ 0 h 38"/>
                <a:gd name="T4" fmla="*/ 38 w 38"/>
                <a:gd name="T5" fmla="*/ 38 h 38"/>
                <a:gd name="T6" fmla="*/ 0 w 38"/>
                <a:gd name="T7" fmla="*/ 38 h 38"/>
                <a:gd name="T8" fmla="*/ 19 w 38"/>
                <a:gd name="T9" fmla="*/ 0 h 38"/>
                <a:gd name="T10" fmla="*/ 19 w 38"/>
                <a:gd name="T11" fmla="*/ 0 h 38"/>
                <a:gd name="T12" fmla="*/ 19 w 38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8">
                  <a:moveTo>
                    <a:pt x="19" y="0"/>
                  </a:moveTo>
                  <a:lnTo>
                    <a:pt x="19" y="0"/>
                  </a:lnTo>
                  <a:lnTo>
                    <a:pt x="38" y="38"/>
                  </a:lnTo>
                  <a:lnTo>
                    <a:pt x="0" y="38"/>
                  </a:lnTo>
                  <a:lnTo>
                    <a:pt x="19" y="0"/>
                  </a:lnTo>
                  <a:close/>
                  <a:moveTo>
                    <a:pt x="19" y="0"/>
                  </a:moveTo>
                  <a:lnTo>
                    <a:pt x="19" y="0"/>
                  </a:lnTo>
                  <a:close/>
                </a:path>
              </a:pathLst>
            </a:custGeom>
            <a:solidFill>
              <a:srgbClr val="FB02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03" name="グループ化 502">
            <a:extLst>
              <a:ext uri="{FF2B5EF4-FFF2-40B4-BE49-F238E27FC236}">
                <a16:creationId xmlns:a16="http://schemas.microsoft.com/office/drawing/2014/main" id="{3429B312-8124-45B3-A7D7-6015FF1D76EB}"/>
              </a:ext>
            </a:extLst>
          </p:cNvPr>
          <p:cNvGrpSpPr/>
          <p:nvPr/>
        </p:nvGrpSpPr>
        <p:grpSpPr>
          <a:xfrm>
            <a:off x="3548857" y="1031875"/>
            <a:ext cx="2718594" cy="1865313"/>
            <a:chOff x="3548857" y="1031875"/>
            <a:chExt cx="2718594" cy="1865313"/>
          </a:xfrm>
        </p:grpSpPr>
        <p:sp>
          <p:nvSpPr>
            <p:cNvPr id="166" name="Freeform 270">
              <a:extLst>
                <a:ext uri="{FF2B5EF4-FFF2-40B4-BE49-F238E27FC236}">
                  <a16:creationId xmlns:a16="http://schemas.microsoft.com/office/drawing/2014/main" id="{BF06A1FE-E1B6-4979-AF68-5B2E16979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926" y="2608263"/>
              <a:ext cx="2332038" cy="0"/>
            </a:xfrm>
            <a:custGeom>
              <a:avLst/>
              <a:gdLst>
                <a:gd name="T0" fmla="*/ 0 w 2444"/>
                <a:gd name="T1" fmla="*/ 0 w 2444"/>
                <a:gd name="T2" fmla="*/ 2444 w 24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44">
                  <a:moveTo>
                    <a:pt x="0" y="0"/>
                  </a:moveTo>
                  <a:lnTo>
                    <a:pt x="0" y="0"/>
                  </a:lnTo>
                  <a:lnTo>
                    <a:pt x="2444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Freeform 271">
              <a:extLst>
                <a:ext uri="{FF2B5EF4-FFF2-40B4-BE49-F238E27FC236}">
                  <a16:creationId xmlns:a16="http://schemas.microsoft.com/office/drawing/2014/main" id="{365B30D3-A218-428D-A4EC-F429F8EE0E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926" y="2608263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Freeform 272">
              <a:extLst>
                <a:ext uri="{FF2B5EF4-FFF2-40B4-BE49-F238E27FC236}">
                  <a16:creationId xmlns:a16="http://schemas.microsoft.com/office/drawing/2014/main" id="{46AC2145-EE4E-4838-807D-6957DED07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5276" y="2608263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Freeform 273">
              <a:extLst>
                <a:ext uri="{FF2B5EF4-FFF2-40B4-BE49-F238E27FC236}">
                  <a16:creationId xmlns:a16="http://schemas.microsoft.com/office/drawing/2014/main" id="{ECDD1E36-74B5-43C6-BC16-92433F409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4038" y="2608263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" name="Freeform 274">
              <a:extLst>
                <a:ext uri="{FF2B5EF4-FFF2-40B4-BE49-F238E27FC236}">
                  <a16:creationId xmlns:a16="http://schemas.microsoft.com/office/drawing/2014/main" id="{FF1E9C06-862E-4E57-B5D9-48CE2AC6B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801" y="2608263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" name="Freeform 275">
              <a:extLst>
                <a:ext uri="{FF2B5EF4-FFF2-40B4-BE49-F238E27FC236}">
                  <a16:creationId xmlns:a16="http://schemas.microsoft.com/office/drawing/2014/main" id="{5E7C4051-0FF1-4CDB-828E-346C3A768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563" y="2608263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Freeform 276">
              <a:extLst>
                <a:ext uri="{FF2B5EF4-FFF2-40B4-BE49-F238E27FC236}">
                  <a16:creationId xmlns:a16="http://schemas.microsoft.com/office/drawing/2014/main" id="{D904A1FF-DDDE-40D3-B663-0EE25F595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0326" y="2608263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" name="Freeform 277">
              <a:extLst>
                <a:ext uri="{FF2B5EF4-FFF2-40B4-BE49-F238E27FC236}">
                  <a16:creationId xmlns:a16="http://schemas.microsoft.com/office/drawing/2014/main" id="{DCE63ED9-9788-477A-AD12-3088D77A3A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9088" y="2608263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" name="Freeform 278">
              <a:extLst>
                <a:ext uri="{FF2B5EF4-FFF2-40B4-BE49-F238E27FC236}">
                  <a16:creationId xmlns:a16="http://schemas.microsoft.com/office/drawing/2014/main" id="{C95E1933-422C-421C-B885-641118885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7851" y="2608263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" name="Freeform 279">
              <a:extLst>
                <a:ext uri="{FF2B5EF4-FFF2-40B4-BE49-F238E27FC236}">
                  <a16:creationId xmlns:a16="http://schemas.microsoft.com/office/drawing/2014/main" id="{59E805B3-80CA-42F1-A5D9-028705560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6613" y="2608263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" name="Freeform 280">
              <a:extLst>
                <a:ext uri="{FF2B5EF4-FFF2-40B4-BE49-F238E27FC236}">
                  <a16:creationId xmlns:a16="http://schemas.microsoft.com/office/drawing/2014/main" id="{C9420C5F-6BF7-43D8-841D-ECF101CA9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6963" y="2608263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Rectangle 281">
              <a:extLst>
                <a:ext uri="{FF2B5EF4-FFF2-40B4-BE49-F238E27FC236}">
                  <a16:creationId xmlns:a16="http://schemas.microsoft.com/office/drawing/2014/main" id="{00AF34C7-431B-492E-B88A-D693A4DF58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1113" y="2638425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8" name="Rectangle 282">
              <a:extLst>
                <a:ext uri="{FF2B5EF4-FFF2-40B4-BE49-F238E27FC236}">
                  <a16:creationId xmlns:a16="http://schemas.microsoft.com/office/drawing/2014/main" id="{974F8F78-338D-4DE3-9B3F-15FF24BBF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1463" y="2638425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2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9" name="Rectangle 283">
              <a:extLst>
                <a:ext uri="{FF2B5EF4-FFF2-40B4-BE49-F238E27FC236}">
                  <a16:creationId xmlns:a16="http://schemas.microsoft.com/office/drawing/2014/main" id="{8EC4BC10-B40A-45C6-B4F7-EF84029655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0226" y="2638425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4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0" name="Rectangle 284">
              <a:extLst>
                <a:ext uri="{FF2B5EF4-FFF2-40B4-BE49-F238E27FC236}">
                  <a16:creationId xmlns:a16="http://schemas.microsoft.com/office/drawing/2014/main" id="{19B76A71-A9D9-4D0A-A525-4391767602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7401" y="2638425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6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1" name="Rectangle 285">
              <a:extLst>
                <a:ext uri="{FF2B5EF4-FFF2-40B4-BE49-F238E27FC236}">
                  <a16:creationId xmlns:a16="http://schemas.microsoft.com/office/drawing/2014/main" id="{6F4ED079-6ABA-40D8-B69B-4F39F5C6FB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7751" y="2638425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8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2" name="Rectangle 286">
              <a:extLst>
                <a:ext uri="{FF2B5EF4-FFF2-40B4-BE49-F238E27FC236}">
                  <a16:creationId xmlns:a16="http://schemas.microsoft.com/office/drawing/2014/main" id="{629EB71C-8FF2-4F23-8D4A-5F333B055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2701" y="2638425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3" name="Rectangle 287">
              <a:extLst>
                <a:ext uri="{FF2B5EF4-FFF2-40B4-BE49-F238E27FC236}">
                  <a16:creationId xmlns:a16="http://schemas.microsoft.com/office/drawing/2014/main" id="{6BCB0433-B5B9-427C-8859-805E0C754E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9876" y="2638425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12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4" name="Rectangle 288">
              <a:extLst>
                <a:ext uri="{FF2B5EF4-FFF2-40B4-BE49-F238E27FC236}">
                  <a16:creationId xmlns:a16="http://schemas.microsoft.com/office/drawing/2014/main" id="{314A245E-E26E-4C0F-8498-0ED52F22B0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8638" y="2638425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14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5" name="Rectangle 289">
              <a:extLst>
                <a:ext uri="{FF2B5EF4-FFF2-40B4-BE49-F238E27FC236}">
                  <a16:creationId xmlns:a16="http://schemas.microsoft.com/office/drawing/2014/main" id="{D1622599-0593-4132-B6CD-2AE02BE4BD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8988" y="2638425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16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6" name="Rectangle 290">
              <a:extLst>
                <a:ext uri="{FF2B5EF4-FFF2-40B4-BE49-F238E27FC236}">
                  <a16:creationId xmlns:a16="http://schemas.microsoft.com/office/drawing/2014/main" id="{52FFFDE1-57C5-46ED-90C9-4264E04F2F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6163" y="2638425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18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7" name="Freeform 291">
              <a:extLst>
                <a:ext uri="{FF2B5EF4-FFF2-40B4-BE49-F238E27FC236}">
                  <a16:creationId xmlns:a16="http://schemas.microsoft.com/office/drawing/2014/main" id="{FCC0047D-1396-46FA-897C-2404E45458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926" y="1355725"/>
              <a:ext cx="0" cy="1252538"/>
            </a:xfrm>
            <a:custGeom>
              <a:avLst/>
              <a:gdLst>
                <a:gd name="T0" fmla="*/ 1313 h 1313"/>
                <a:gd name="T1" fmla="*/ 1313 h 1313"/>
                <a:gd name="T2" fmla="*/ 0 h 131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313">
                  <a:moveTo>
                    <a:pt x="0" y="1313"/>
                  </a:moveTo>
                  <a:lnTo>
                    <a:pt x="0" y="1313"/>
                  </a:lnTo>
                  <a:lnTo>
                    <a:pt x="0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" name="Freeform 292">
              <a:extLst>
                <a:ext uri="{FF2B5EF4-FFF2-40B4-BE49-F238E27FC236}">
                  <a16:creationId xmlns:a16="http://schemas.microsoft.com/office/drawing/2014/main" id="{13DA078A-F231-4010-977C-FFE0E204B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1" y="2608263"/>
              <a:ext cx="22225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" name="Freeform 293">
              <a:extLst>
                <a:ext uri="{FF2B5EF4-FFF2-40B4-BE49-F238E27FC236}">
                  <a16:creationId xmlns:a16="http://schemas.microsoft.com/office/drawing/2014/main" id="{B27C144F-0B73-47EF-BA6F-943841CDC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1" y="2360613"/>
              <a:ext cx="22225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Freeform 294">
              <a:extLst>
                <a:ext uri="{FF2B5EF4-FFF2-40B4-BE49-F238E27FC236}">
                  <a16:creationId xmlns:a16="http://schemas.microsoft.com/office/drawing/2014/main" id="{BF2EA23F-7F2D-4678-AE34-C3C872B61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1" y="2111375"/>
              <a:ext cx="22225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" name="Freeform 295">
              <a:extLst>
                <a:ext uri="{FF2B5EF4-FFF2-40B4-BE49-F238E27FC236}">
                  <a16:creationId xmlns:a16="http://schemas.microsoft.com/office/drawing/2014/main" id="{5D852965-84A3-4CAE-8D70-0BEA456D6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1" y="1863725"/>
              <a:ext cx="22225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Freeform 296">
              <a:extLst>
                <a:ext uri="{FF2B5EF4-FFF2-40B4-BE49-F238E27FC236}">
                  <a16:creationId xmlns:a16="http://schemas.microsoft.com/office/drawing/2014/main" id="{20ECF11D-F09F-46FA-8465-E5B89C980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1" y="1616075"/>
              <a:ext cx="22225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Freeform 297">
              <a:extLst>
                <a:ext uri="{FF2B5EF4-FFF2-40B4-BE49-F238E27FC236}">
                  <a16:creationId xmlns:a16="http://schemas.microsoft.com/office/drawing/2014/main" id="{E86C68A6-1F01-46BD-8E03-7367F57EF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1" y="1366838"/>
              <a:ext cx="22225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" name="Rectangle 298">
              <a:extLst>
                <a:ext uri="{FF2B5EF4-FFF2-40B4-BE49-F238E27FC236}">
                  <a16:creationId xmlns:a16="http://schemas.microsoft.com/office/drawing/2014/main" id="{3A8F2E1A-FA60-4429-A475-CEA0AC5443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0313" y="2559050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5" name="Rectangle 299">
              <a:extLst>
                <a:ext uri="{FF2B5EF4-FFF2-40B4-BE49-F238E27FC236}">
                  <a16:creationId xmlns:a16="http://schemas.microsoft.com/office/drawing/2014/main" id="{96797B52-B1F7-4F46-A13E-BCB40D979C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1101" y="2309813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20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6" name="Rectangle 300">
              <a:extLst>
                <a:ext uri="{FF2B5EF4-FFF2-40B4-BE49-F238E27FC236}">
                  <a16:creationId xmlns:a16="http://schemas.microsoft.com/office/drawing/2014/main" id="{66C360A6-5DD4-458B-8DBB-7BA9836ED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1101" y="2062163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40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7" name="Rectangle 301">
              <a:extLst>
                <a:ext uri="{FF2B5EF4-FFF2-40B4-BE49-F238E27FC236}">
                  <a16:creationId xmlns:a16="http://schemas.microsoft.com/office/drawing/2014/main" id="{A34577DA-37DC-42D5-B029-D5AD8B373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1101" y="1814513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60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8" name="Rectangle 302">
              <a:extLst>
                <a:ext uri="{FF2B5EF4-FFF2-40B4-BE49-F238E27FC236}">
                  <a16:creationId xmlns:a16="http://schemas.microsoft.com/office/drawing/2014/main" id="{7B81B55E-4BCB-4998-B73F-106BF36DA8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1101" y="1566863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80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9" name="Rectangle 303">
              <a:extLst>
                <a:ext uri="{FF2B5EF4-FFF2-40B4-BE49-F238E27FC236}">
                  <a16:creationId xmlns:a16="http://schemas.microsoft.com/office/drawing/2014/main" id="{4C39F76B-F53D-4796-BEA9-9DA14D19E1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0301" y="1317625"/>
              <a:ext cx="19050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100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0" name="Freeform 304">
              <a:extLst>
                <a:ext uri="{FF2B5EF4-FFF2-40B4-BE49-F238E27FC236}">
                  <a16:creationId xmlns:a16="http://schemas.microsoft.com/office/drawing/2014/main" id="{2F935CB8-8715-46F4-903C-996A56134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926" y="1362075"/>
              <a:ext cx="2317750" cy="776288"/>
            </a:xfrm>
            <a:custGeom>
              <a:avLst/>
              <a:gdLst>
                <a:gd name="T0" fmla="*/ 0 w 2429"/>
                <a:gd name="T1" fmla="*/ 0 h 812"/>
                <a:gd name="T2" fmla="*/ 0 w 2429"/>
                <a:gd name="T3" fmla="*/ 0 h 812"/>
                <a:gd name="T4" fmla="*/ 801 w 2429"/>
                <a:gd name="T5" fmla="*/ 0 h 812"/>
                <a:gd name="T6" fmla="*/ 801 w 2429"/>
                <a:gd name="T7" fmla="*/ 162 h 812"/>
                <a:gd name="T8" fmla="*/ 936 w 2429"/>
                <a:gd name="T9" fmla="*/ 162 h 812"/>
                <a:gd name="T10" fmla="*/ 936 w 2429"/>
                <a:gd name="T11" fmla="*/ 487 h 812"/>
                <a:gd name="T12" fmla="*/ 1072 w 2429"/>
                <a:gd name="T13" fmla="*/ 487 h 812"/>
                <a:gd name="T14" fmla="*/ 1072 w 2429"/>
                <a:gd name="T15" fmla="*/ 812 h 812"/>
                <a:gd name="T16" fmla="*/ 2429 w 2429"/>
                <a:gd name="T17" fmla="*/ 812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29" h="812">
                  <a:moveTo>
                    <a:pt x="0" y="0"/>
                  </a:moveTo>
                  <a:lnTo>
                    <a:pt x="0" y="0"/>
                  </a:lnTo>
                  <a:lnTo>
                    <a:pt x="801" y="0"/>
                  </a:lnTo>
                  <a:lnTo>
                    <a:pt x="801" y="162"/>
                  </a:lnTo>
                  <a:lnTo>
                    <a:pt x="936" y="162"/>
                  </a:lnTo>
                  <a:lnTo>
                    <a:pt x="936" y="487"/>
                  </a:lnTo>
                  <a:lnTo>
                    <a:pt x="1072" y="487"/>
                  </a:lnTo>
                  <a:lnTo>
                    <a:pt x="1072" y="812"/>
                  </a:lnTo>
                  <a:lnTo>
                    <a:pt x="2429" y="812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" name="Freeform 305">
              <a:extLst>
                <a:ext uri="{FF2B5EF4-FFF2-40B4-BE49-F238E27FC236}">
                  <a16:creationId xmlns:a16="http://schemas.microsoft.com/office/drawing/2014/main" id="{A23F722B-0EC0-4A62-8198-467A348260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6288" y="1493838"/>
              <a:ext cx="46038" cy="46038"/>
            </a:xfrm>
            <a:custGeom>
              <a:avLst/>
              <a:gdLst>
                <a:gd name="T0" fmla="*/ 24 w 48"/>
                <a:gd name="T1" fmla="*/ 0 h 48"/>
                <a:gd name="T2" fmla="*/ 24 w 48"/>
                <a:gd name="T3" fmla="*/ 0 h 48"/>
                <a:gd name="T4" fmla="*/ 48 w 48"/>
                <a:gd name="T5" fmla="*/ 48 h 48"/>
                <a:gd name="T6" fmla="*/ 0 w 48"/>
                <a:gd name="T7" fmla="*/ 48 h 48"/>
                <a:gd name="T8" fmla="*/ 24 w 48"/>
                <a:gd name="T9" fmla="*/ 0 h 48"/>
                <a:gd name="T10" fmla="*/ 24 w 48"/>
                <a:gd name="T11" fmla="*/ 0 h 48"/>
                <a:gd name="T12" fmla="*/ 24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lnTo>
                    <a:pt x="24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" name="Freeform 306">
              <a:extLst>
                <a:ext uri="{FF2B5EF4-FFF2-40B4-BE49-F238E27FC236}">
                  <a16:creationId xmlns:a16="http://schemas.microsoft.com/office/drawing/2014/main" id="{E07C4835-69CC-494E-8BF0-BC15787C30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14876" y="1804988"/>
              <a:ext cx="46038" cy="44450"/>
            </a:xfrm>
            <a:custGeom>
              <a:avLst/>
              <a:gdLst>
                <a:gd name="T0" fmla="*/ 24 w 48"/>
                <a:gd name="T1" fmla="*/ 0 h 47"/>
                <a:gd name="T2" fmla="*/ 24 w 48"/>
                <a:gd name="T3" fmla="*/ 0 h 47"/>
                <a:gd name="T4" fmla="*/ 48 w 48"/>
                <a:gd name="T5" fmla="*/ 47 h 47"/>
                <a:gd name="T6" fmla="*/ 0 w 48"/>
                <a:gd name="T7" fmla="*/ 47 h 47"/>
                <a:gd name="T8" fmla="*/ 24 w 48"/>
                <a:gd name="T9" fmla="*/ 0 h 47"/>
                <a:gd name="T10" fmla="*/ 24 w 48"/>
                <a:gd name="T11" fmla="*/ 0 h 47"/>
                <a:gd name="T12" fmla="*/ 24 w 48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7">
                  <a:moveTo>
                    <a:pt x="24" y="0"/>
                  </a:moveTo>
                  <a:lnTo>
                    <a:pt x="24" y="0"/>
                  </a:lnTo>
                  <a:lnTo>
                    <a:pt x="48" y="47"/>
                  </a:lnTo>
                  <a:lnTo>
                    <a:pt x="0" y="47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" name="Freeform 307">
              <a:extLst>
                <a:ext uri="{FF2B5EF4-FFF2-40B4-BE49-F238E27FC236}">
                  <a16:creationId xmlns:a16="http://schemas.microsoft.com/office/drawing/2014/main" id="{C5D7E413-7876-4E6F-8EB5-E398CEA36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45051" y="2114550"/>
              <a:ext cx="46038" cy="46038"/>
            </a:xfrm>
            <a:custGeom>
              <a:avLst/>
              <a:gdLst>
                <a:gd name="T0" fmla="*/ 24 w 48"/>
                <a:gd name="T1" fmla="*/ 0 h 48"/>
                <a:gd name="T2" fmla="*/ 24 w 48"/>
                <a:gd name="T3" fmla="*/ 0 h 48"/>
                <a:gd name="T4" fmla="*/ 48 w 48"/>
                <a:gd name="T5" fmla="*/ 48 h 48"/>
                <a:gd name="T6" fmla="*/ 0 w 48"/>
                <a:gd name="T7" fmla="*/ 48 h 48"/>
                <a:gd name="T8" fmla="*/ 24 w 48"/>
                <a:gd name="T9" fmla="*/ 0 h 48"/>
                <a:gd name="T10" fmla="*/ 24 w 48"/>
                <a:gd name="T11" fmla="*/ 0 h 48"/>
                <a:gd name="T12" fmla="*/ 24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lnTo>
                    <a:pt x="24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" name="Freeform 308">
              <a:extLst>
                <a:ext uri="{FF2B5EF4-FFF2-40B4-BE49-F238E27FC236}">
                  <a16:creationId xmlns:a16="http://schemas.microsoft.com/office/drawing/2014/main" id="{89F1796F-0633-4586-A607-09D5BA23FA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38863" y="2114550"/>
              <a:ext cx="46038" cy="46038"/>
            </a:xfrm>
            <a:custGeom>
              <a:avLst/>
              <a:gdLst>
                <a:gd name="T0" fmla="*/ 24 w 48"/>
                <a:gd name="T1" fmla="*/ 0 h 48"/>
                <a:gd name="T2" fmla="*/ 24 w 48"/>
                <a:gd name="T3" fmla="*/ 0 h 48"/>
                <a:gd name="T4" fmla="*/ 48 w 48"/>
                <a:gd name="T5" fmla="*/ 48 h 48"/>
                <a:gd name="T6" fmla="*/ 0 w 48"/>
                <a:gd name="T7" fmla="*/ 48 h 48"/>
                <a:gd name="T8" fmla="*/ 24 w 48"/>
                <a:gd name="T9" fmla="*/ 0 h 48"/>
                <a:gd name="T10" fmla="*/ 24 w 48"/>
                <a:gd name="T11" fmla="*/ 0 h 48"/>
                <a:gd name="T12" fmla="*/ 24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lnTo>
                    <a:pt x="24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" name="Freeform 309">
              <a:extLst>
                <a:ext uri="{FF2B5EF4-FFF2-40B4-BE49-F238E27FC236}">
                  <a16:creationId xmlns:a16="http://schemas.microsoft.com/office/drawing/2014/main" id="{98BBC1AC-D3EE-49BA-9609-A5ED4C6468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926" y="1368425"/>
              <a:ext cx="2332038" cy="1085850"/>
            </a:xfrm>
            <a:custGeom>
              <a:avLst/>
              <a:gdLst>
                <a:gd name="T0" fmla="*/ 0 w 2444"/>
                <a:gd name="T1" fmla="*/ 0 h 1137"/>
                <a:gd name="T2" fmla="*/ 0 w 2444"/>
                <a:gd name="T3" fmla="*/ 0 h 1137"/>
                <a:gd name="T4" fmla="*/ 0 w 2444"/>
                <a:gd name="T5" fmla="*/ 0 h 1137"/>
                <a:gd name="T6" fmla="*/ 814 w 2444"/>
                <a:gd name="T7" fmla="*/ 0 h 1137"/>
                <a:gd name="T8" fmla="*/ 814 w 2444"/>
                <a:gd name="T9" fmla="*/ 325 h 1137"/>
                <a:gd name="T10" fmla="*/ 1086 w 2444"/>
                <a:gd name="T11" fmla="*/ 325 h 1137"/>
                <a:gd name="T12" fmla="*/ 1086 w 2444"/>
                <a:gd name="T13" fmla="*/ 487 h 1137"/>
                <a:gd name="T14" fmla="*/ 1222 w 2444"/>
                <a:gd name="T15" fmla="*/ 487 h 1137"/>
                <a:gd name="T16" fmla="*/ 1222 w 2444"/>
                <a:gd name="T17" fmla="*/ 650 h 1137"/>
                <a:gd name="T18" fmla="*/ 1357 w 2444"/>
                <a:gd name="T19" fmla="*/ 650 h 1137"/>
                <a:gd name="T20" fmla="*/ 1357 w 2444"/>
                <a:gd name="T21" fmla="*/ 812 h 1137"/>
                <a:gd name="T22" fmla="*/ 1629 w 2444"/>
                <a:gd name="T23" fmla="*/ 812 h 1137"/>
                <a:gd name="T24" fmla="*/ 1629 w 2444"/>
                <a:gd name="T25" fmla="*/ 1137 h 1137"/>
                <a:gd name="T26" fmla="*/ 2444 w 2444"/>
                <a:gd name="T27" fmla="*/ 1137 h 1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4" h="1137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814" y="0"/>
                  </a:lnTo>
                  <a:lnTo>
                    <a:pt x="814" y="325"/>
                  </a:lnTo>
                  <a:lnTo>
                    <a:pt x="1086" y="325"/>
                  </a:lnTo>
                  <a:lnTo>
                    <a:pt x="1086" y="487"/>
                  </a:lnTo>
                  <a:lnTo>
                    <a:pt x="1222" y="487"/>
                  </a:lnTo>
                  <a:lnTo>
                    <a:pt x="1222" y="650"/>
                  </a:lnTo>
                  <a:lnTo>
                    <a:pt x="1357" y="650"/>
                  </a:lnTo>
                  <a:lnTo>
                    <a:pt x="1357" y="812"/>
                  </a:lnTo>
                  <a:lnTo>
                    <a:pt x="1629" y="812"/>
                  </a:lnTo>
                  <a:lnTo>
                    <a:pt x="1629" y="1137"/>
                  </a:lnTo>
                  <a:lnTo>
                    <a:pt x="2444" y="1137"/>
                  </a:lnTo>
                </a:path>
              </a:pathLst>
            </a:custGeom>
            <a:noFill/>
            <a:ln w="7938" cap="rnd">
              <a:solidFill>
                <a:srgbClr val="99663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" name="Freeform 310">
              <a:extLst>
                <a:ext uri="{FF2B5EF4-FFF2-40B4-BE49-F238E27FC236}">
                  <a16:creationId xmlns:a16="http://schemas.microsoft.com/office/drawing/2014/main" id="{688CA098-1FF9-4F7E-9F3D-476D9348EA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00576" y="1655763"/>
              <a:ext cx="44450" cy="44450"/>
            </a:xfrm>
            <a:custGeom>
              <a:avLst/>
              <a:gdLst>
                <a:gd name="T0" fmla="*/ 0 w 47"/>
                <a:gd name="T1" fmla="*/ 0 h 47"/>
                <a:gd name="T2" fmla="*/ 0 w 47"/>
                <a:gd name="T3" fmla="*/ 0 h 47"/>
                <a:gd name="T4" fmla="*/ 47 w 47"/>
                <a:gd name="T5" fmla="*/ 0 h 47"/>
                <a:gd name="T6" fmla="*/ 47 w 47"/>
                <a:gd name="T7" fmla="*/ 47 h 47"/>
                <a:gd name="T8" fmla="*/ 0 w 47"/>
                <a:gd name="T9" fmla="*/ 47 h 47"/>
                <a:gd name="T10" fmla="*/ 0 w 47"/>
                <a:gd name="T11" fmla="*/ 0 h 47"/>
                <a:gd name="T12" fmla="*/ 0 w 47"/>
                <a:gd name="T13" fmla="*/ 0 h 47"/>
                <a:gd name="T14" fmla="*/ 0 w 47"/>
                <a:gd name="T1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7">
                  <a:moveTo>
                    <a:pt x="0" y="0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" name="Freeform 311">
              <a:extLst>
                <a:ext uri="{FF2B5EF4-FFF2-40B4-BE49-F238E27FC236}">
                  <a16:creationId xmlns:a16="http://schemas.microsoft.com/office/drawing/2014/main" id="{70841F5E-EB40-4063-B485-402FA93D7A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7751" y="1809750"/>
              <a:ext cx="46038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48 w 48"/>
                <a:gd name="T5" fmla="*/ 0 h 48"/>
                <a:gd name="T6" fmla="*/ 48 w 48"/>
                <a:gd name="T7" fmla="*/ 48 h 48"/>
                <a:gd name="T8" fmla="*/ 0 w 48"/>
                <a:gd name="T9" fmla="*/ 48 h 48"/>
                <a:gd name="T10" fmla="*/ 0 w 48"/>
                <a:gd name="T11" fmla="*/ 0 h 48"/>
                <a:gd name="T12" fmla="*/ 0 w 48"/>
                <a:gd name="T13" fmla="*/ 0 h 48"/>
                <a:gd name="T14" fmla="*/ 0 w 48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" name="Freeform 312">
              <a:extLst>
                <a:ext uri="{FF2B5EF4-FFF2-40B4-BE49-F238E27FC236}">
                  <a16:creationId xmlns:a16="http://schemas.microsoft.com/office/drawing/2014/main" id="{04CD6D00-3263-496C-9798-C7A1BDF986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7926" y="1965325"/>
              <a:ext cx="46038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48 w 48"/>
                <a:gd name="T5" fmla="*/ 0 h 48"/>
                <a:gd name="T6" fmla="*/ 48 w 48"/>
                <a:gd name="T7" fmla="*/ 48 h 48"/>
                <a:gd name="T8" fmla="*/ 0 w 48"/>
                <a:gd name="T9" fmla="*/ 48 h 48"/>
                <a:gd name="T10" fmla="*/ 0 w 48"/>
                <a:gd name="T11" fmla="*/ 0 h 48"/>
                <a:gd name="T12" fmla="*/ 0 w 48"/>
                <a:gd name="T13" fmla="*/ 0 h 48"/>
                <a:gd name="T14" fmla="*/ 0 w 48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" name="Freeform 313">
              <a:extLst>
                <a:ext uri="{FF2B5EF4-FFF2-40B4-BE49-F238E27FC236}">
                  <a16:creationId xmlns:a16="http://schemas.microsoft.com/office/drawing/2014/main" id="{A435F7AB-BF27-41CD-9EEC-6F4FCD252A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16513" y="2120900"/>
              <a:ext cx="46038" cy="46038"/>
            </a:xfrm>
            <a:custGeom>
              <a:avLst/>
              <a:gdLst>
                <a:gd name="T0" fmla="*/ 0 w 48"/>
                <a:gd name="T1" fmla="*/ 0 h 47"/>
                <a:gd name="T2" fmla="*/ 0 w 48"/>
                <a:gd name="T3" fmla="*/ 0 h 47"/>
                <a:gd name="T4" fmla="*/ 48 w 48"/>
                <a:gd name="T5" fmla="*/ 0 h 47"/>
                <a:gd name="T6" fmla="*/ 48 w 48"/>
                <a:gd name="T7" fmla="*/ 47 h 47"/>
                <a:gd name="T8" fmla="*/ 0 w 48"/>
                <a:gd name="T9" fmla="*/ 47 h 47"/>
                <a:gd name="T10" fmla="*/ 0 w 48"/>
                <a:gd name="T11" fmla="*/ 0 h 47"/>
                <a:gd name="T12" fmla="*/ 0 w 48"/>
                <a:gd name="T13" fmla="*/ 0 h 47"/>
                <a:gd name="T14" fmla="*/ 0 w 48"/>
                <a:gd name="T1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7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7"/>
                  </a:lnTo>
                  <a:lnTo>
                    <a:pt x="0" y="4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" name="Freeform 314">
              <a:extLst>
                <a:ext uri="{FF2B5EF4-FFF2-40B4-BE49-F238E27FC236}">
                  <a16:creationId xmlns:a16="http://schemas.microsoft.com/office/drawing/2014/main" id="{9B516A45-0611-4B6C-92A7-1AC83D67C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76863" y="2430463"/>
              <a:ext cx="44450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48 w 48"/>
                <a:gd name="T5" fmla="*/ 0 h 48"/>
                <a:gd name="T6" fmla="*/ 48 w 48"/>
                <a:gd name="T7" fmla="*/ 48 h 48"/>
                <a:gd name="T8" fmla="*/ 0 w 48"/>
                <a:gd name="T9" fmla="*/ 48 h 48"/>
                <a:gd name="T10" fmla="*/ 0 w 48"/>
                <a:gd name="T11" fmla="*/ 0 h 48"/>
                <a:gd name="T12" fmla="*/ 0 w 48"/>
                <a:gd name="T13" fmla="*/ 0 h 48"/>
                <a:gd name="T14" fmla="*/ 0 w 48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" name="Freeform 315">
              <a:extLst>
                <a:ext uri="{FF2B5EF4-FFF2-40B4-BE49-F238E27FC236}">
                  <a16:creationId xmlns:a16="http://schemas.microsoft.com/office/drawing/2014/main" id="{D80C0952-9399-4EB0-AE94-5DA8E0B502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53151" y="2430463"/>
              <a:ext cx="46038" cy="46038"/>
            </a:xfrm>
            <a:custGeom>
              <a:avLst/>
              <a:gdLst>
                <a:gd name="T0" fmla="*/ 0 w 47"/>
                <a:gd name="T1" fmla="*/ 0 h 48"/>
                <a:gd name="T2" fmla="*/ 0 w 47"/>
                <a:gd name="T3" fmla="*/ 0 h 48"/>
                <a:gd name="T4" fmla="*/ 47 w 47"/>
                <a:gd name="T5" fmla="*/ 0 h 48"/>
                <a:gd name="T6" fmla="*/ 47 w 47"/>
                <a:gd name="T7" fmla="*/ 48 h 48"/>
                <a:gd name="T8" fmla="*/ 0 w 47"/>
                <a:gd name="T9" fmla="*/ 48 h 48"/>
                <a:gd name="T10" fmla="*/ 0 w 47"/>
                <a:gd name="T11" fmla="*/ 0 h 48"/>
                <a:gd name="T12" fmla="*/ 0 w 47"/>
                <a:gd name="T13" fmla="*/ 0 h 48"/>
                <a:gd name="T14" fmla="*/ 0 w 47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8">
                  <a:moveTo>
                    <a:pt x="0" y="0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48"/>
                  </a:lnTo>
                  <a:lnTo>
                    <a:pt x="0" y="4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Freeform 316">
              <a:extLst>
                <a:ext uri="{FF2B5EF4-FFF2-40B4-BE49-F238E27FC236}">
                  <a16:creationId xmlns:a16="http://schemas.microsoft.com/office/drawing/2014/main" id="{133557E4-EB6F-4041-BA63-FDBE95CD6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926" y="1368425"/>
              <a:ext cx="2332038" cy="930275"/>
            </a:xfrm>
            <a:custGeom>
              <a:avLst/>
              <a:gdLst>
                <a:gd name="T0" fmla="*/ 0 w 2444"/>
                <a:gd name="T1" fmla="*/ 0 h 975"/>
                <a:gd name="T2" fmla="*/ 0 w 2444"/>
                <a:gd name="T3" fmla="*/ 0 h 975"/>
                <a:gd name="T4" fmla="*/ 0 w 2444"/>
                <a:gd name="T5" fmla="*/ 0 h 975"/>
                <a:gd name="T6" fmla="*/ 814 w 2444"/>
                <a:gd name="T7" fmla="*/ 0 h 975"/>
                <a:gd name="T8" fmla="*/ 814 w 2444"/>
                <a:gd name="T9" fmla="*/ 162 h 975"/>
                <a:gd name="T10" fmla="*/ 950 w 2444"/>
                <a:gd name="T11" fmla="*/ 162 h 975"/>
                <a:gd name="T12" fmla="*/ 950 w 2444"/>
                <a:gd name="T13" fmla="*/ 487 h 975"/>
                <a:gd name="T14" fmla="*/ 1086 w 2444"/>
                <a:gd name="T15" fmla="*/ 487 h 975"/>
                <a:gd name="T16" fmla="*/ 1086 w 2444"/>
                <a:gd name="T17" fmla="*/ 650 h 975"/>
                <a:gd name="T18" fmla="*/ 1493 w 2444"/>
                <a:gd name="T19" fmla="*/ 650 h 975"/>
                <a:gd name="T20" fmla="*/ 1493 w 2444"/>
                <a:gd name="T21" fmla="*/ 812 h 975"/>
                <a:gd name="T22" fmla="*/ 1629 w 2444"/>
                <a:gd name="T23" fmla="*/ 812 h 975"/>
                <a:gd name="T24" fmla="*/ 1629 w 2444"/>
                <a:gd name="T25" fmla="*/ 975 h 975"/>
                <a:gd name="T26" fmla="*/ 2444 w 2444"/>
                <a:gd name="T27" fmla="*/ 975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4" h="97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814" y="0"/>
                  </a:lnTo>
                  <a:lnTo>
                    <a:pt x="814" y="162"/>
                  </a:lnTo>
                  <a:lnTo>
                    <a:pt x="950" y="162"/>
                  </a:lnTo>
                  <a:lnTo>
                    <a:pt x="950" y="487"/>
                  </a:lnTo>
                  <a:lnTo>
                    <a:pt x="1086" y="487"/>
                  </a:lnTo>
                  <a:lnTo>
                    <a:pt x="1086" y="650"/>
                  </a:lnTo>
                  <a:lnTo>
                    <a:pt x="1493" y="650"/>
                  </a:lnTo>
                  <a:lnTo>
                    <a:pt x="1493" y="812"/>
                  </a:lnTo>
                  <a:lnTo>
                    <a:pt x="1629" y="812"/>
                  </a:lnTo>
                  <a:lnTo>
                    <a:pt x="1629" y="975"/>
                  </a:lnTo>
                  <a:lnTo>
                    <a:pt x="2444" y="975"/>
                  </a:lnTo>
                </a:path>
              </a:pathLst>
            </a:custGeom>
            <a:noFill/>
            <a:ln w="7938" cap="rnd">
              <a:solidFill>
                <a:srgbClr val="FB01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Freeform 317">
              <a:extLst>
                <a:ext uri="{FF2B5EF4-FFF2-40B4-BE49-F238E27FC236}">
                  <a16:creationId xmlns:a16="http://schemas.microsoft.com/office/drawing/2014/main" id="{20DFF509-30BC-43F0-8C73-7B9367F5A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7401" y="1498600"/>
              <a:ext cx="50800" cy="49213"/>
            </a:xfrm>
            <a:custGeom>
              <a:avLst/>
              <a:gdLst>
                <a:gd name="T0" fmla="*/ 43 w 53"/>
                <a:gd name="T1" fmla="*/ 9 h 52"/>
                <a:gd name="T2" fmla="*/ 43 w 53"/>
                <a:gd name="T3" fmla="*/ 9 h 52"/>
                <a:gd name="T4" fmla="*/ 43 w 53"/>
                <a:gd name="T5" fmla="*/ 43 h 52"/>
                <a:gd name="T6" fmla="*/ 10 w 53"/>
                <a:gd name="T7" fmla="*/ 43 h 52"/>
                <a:gd name="T8" fmla="*/ 10 w 53"/>
                <a:gd name="T9" fmla="*/ 9 h 52"/>
                <a:gd name="T10" fmla="*/ 43 w 53"/>
                <a:gd name="T11" fmla="*/ 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52">
                  <a:moveTo>
                    <a:pt x="43" y="9"/>
                  </a:moveTo>
                  <a:lnTo>
                    <a:pt x="43" y="9"/>
                  </a:lnTo>
                  <a:cubicBezTo>
                    <a:pt x="53" y="19"/>
                    <a:pt x="53" y="34"/>
                    <a:pt x="43" y="43"/>
                  </a:cubicBezTo>
                  <a:cubicBezTo>
                    <a:pt x="34" y="52"/>
                    <a:pt x="19" y="52"/>
                    <a:pt x="10" y="43"/>
                  </a:cubicBezTo>
                  <a:cubicBezTo>
                    <a:pt x="0" y="34"/>
                    <a:pt x="0" y="19"/>
                    <a:pt x="10" y="9"/>
                  </a:cubicBezTo>
                  <a:cubicBezTo>
                    <a:pt x="19" y="0"/>
                    <a:pt x="34" y="0"/>
                    <a:pt x="43" y="9"/>
                  </a:cubicBez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Freeform 318">
              <a:extLst>
                <a:ext uri="{FF2B5EF4-FFF2-40B4-BE49-F238E27FC236}">
                  <a16:creationId xmlns:a16="http://schemas.microsoft.com/office/drawing/2014/main" id="{534E9AB8-4CCF-44BA-AB8C-E6AC567DD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1808163"/>
              <a:ext cx="50800" cy="49213"/>
            </a:xfrm>
            <a:custGeom>
              <a:avLst/>
              <a:gdLst>
                <a:gd name="T0" fmla="*/ 43 w 52"/>
                <a:gd name="T1" fmla="*/ 9 h 52"/>
                <a:gd name="T2" fmla="*/ 43 w 52"/>
                <a:gd name="T3" fmla="*/ 9 h 52"/>
                <a:gd name="T4" fmla="*/ 43 w 52"/>
                <a:gd name="T5" fmla="*/ 43 h 52"/>
                <a:gd name="T6" fmla="*/ 9 w 52"/>
                <a:gd name="T7" fmla="*/ 43 h 52"/>
                <a:gd name="T8" fmla="*/ 9 w 52"/>
                <a:gd name="T9" fmla="*/ 9 h 52"/>
                <a:gd name="T10" fmla="*/ 43 w 52"/>
                <a:gd name="T11" fmla="*/ 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52">
                  <a:moveTo>
                    <a:pt x="43" y="9"/>
                  </a:moveTo>
                  <a:lnTo>
                    <a:pt x="43" y="9"/>
                  </a:lnTo>
                  <a:cubicBezTo>
                    <a:pt x="52" y="18"/>
                    <a:pt x="52" y="33"/>
                    <a:pt x="43" y="43"/>
                  </a:cubicBezTo>
                  <a:cubicBezTo>
                    <a:pt x="33" y="52"/>
                    <a:pt x="18" y="52"/>
                    <a:pt x="9" y="43"/>
                  </a:cubicBezTo>
                  <a:cubicBezTo>
                    <a:pt x="0" y="33"/>
                    <a:pt x="0" y="18"/>
                    <a:pt x="9" y="9"/>
                  </a:cubicBezTo>
                  <a:cubicBezTo>
                    <a:pt x="18" y="0"/>
                    <a:pt x="33" y="0"/>
                    <a:pt x="43" y="9"/>
                  </a:cubicBez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Freeform 319">
              <a:extLst>
                <a:ext uri="{FF2B5EF4-FFF2-40B4-BE49-F238E27FC236}">
                  <a16:creationId xmlns:a16="http://schemas.microsoft.com/office/drawing/2014/main" id="{9CDCD01F-5D2D-4D7C-9DD6-AD55FAEDA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6163" y="1963738"/>
              <a:ext cx="49213" cy="49213"/>
            </a:xfrm>
            <a:custGeom>
              <a:avLst/>
              <a:gdLst>
                <a:gd name="T0" fmla="*/ 43 w 52"/>
                <a:gd name="T1" fmla="*/ 9 h 52"/>
                <a:gd name="T2" fmla="*/ 43 w 52"/>
                <a:gd name="T3" fmla="*/ 9 h 52"/>
                <a:gd name="T4" fmla="*/ 43 w 52"/>
                <a:gd name="T5" fmla="*/ 43 h 52"/>
                <a:gd name="T6" fmla="*/ 9 w 52"/>
                <a:gd name="T7" fmla="*/ 43 h 52"/>
                <a:gd name="T8" fmla="*/ 9 w 52"/>
                <a:gd name="T9" fmla="*/ 9 h 52"/>
                <a:gd name="T10" fmla="*/ 43 w 52"/>
                <a:gd name="T11" fmla="*/ 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52">
                  <a:moveTo>
                    <a:pt x="43" y="9"/>
                  </a:moveTo>
                  <a:lnTo>
                    <a:pt x="43" y="9"/>
                  </a:lnTo>
                  <a:cubicBezTo>
                    <a:pt x="52" y="18"/>
                    <a:pt x="52" y="34"/>
                    <a:pt x="43" y="43"/>
                  </a:cubicBezTo>
                  <a:cubicBezTo>
                    <a:pt x="33" y="52"/>
                    <a:pt x="18" y="52"/>
                    <a:pt x="9" y="43"/>
                  </a:cubicBezTo>
                  <a:cubicBezTo>
                    <a:pt x="0" y="34"/>
                    <a:pt x="0" y="18"/>
                    <a:pt x="9" y="9"/>
                  </a:cubicBezTo>
                  <a:cubicBezTo>
                    <a:pt x="18" y="0"/>
                    <a:pt x="33" y="0"/>
                    <a:pt x="43" y="9"/>
                  </a:cubicBez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" name="Freeform 320">
              <a:extLst>
                <a:ext uri="{FF2B5EF4-FFF2-40B4-BE49-F238E27FC236}">
                  <a16:creationId xmlns:a16="http://schemas.microsoft.com/office/drawing/2014/main" id="{58B0E819-FA44-4B10-B8A0-2B69035B4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5101" y="2119313"/>
              <a:ext cx="50800" cy="49213"/>
            </a:xfrm>
            <a:custGeom>
              <a:avLst/>
              <a:gdLst>
                <a:gd name="T0" fmla="*/ 43 w 53"/>
                <a:gd name="T1" fmla="*/ 10 h 53"/>
                <a:gd name="T2" fmla="*/ 43 w 53"/>
                <a:gd name="T3" fmla="*/ 10 h 53"/>
                <a:gd name="T4" fmla="*/ 43 w 53"/>
                <a:gd name="T5" fmla="*/ 43 h 53"/>
                <a:gd name="T6" fmla="*/ 9 w 53"/>
                <a:gd name="T7" fmla="*/ 43 h 53"/>
                <a:gd name="T8" fmla="*/ 9 w 53"/>
                <a:gd name="T9" fmla="*/ 10 h 53"/>
                <a:gd name="T10" fmla="*/ 43 w 53"/>
                <a:gd name="T11" fmla="*/ 1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53">
                  <a:moveTo>
                    <a:pt x="43" y="10"/>
                  </a:moveTo>
                  <a:lnTo>
                    <a:pt x="43" y="10"/>
                  </a:lnTo>
                  <a:cubicBezTo>
                    <a:pt x="53" y="19"/>
                    <a:pt x="53" y="34"/>
                    <a:pt x="43" y="43"/>
                  </a:cubicBezTo>
                  <a:cubicBezTo>
                    <a:pt x="34" y="53"/>
                    <a:pt x="19" y="53"/>
                    <a:pt x="9" y="43"/>
                  </a:cubicBezTo>
                  <a:cubicBezTo>
                    <a:pt x="0" y="34"/>
                    <a:pt x="0" y="19"/>
                    <a:pt x="9" y="10"/>
                  </a:cubicBezTo>
                  <a:cubicBezTo>
                    <a:pt x="19" y="0"/>
                    <a:pt x="34" y="0"/>
                    <a:pt x="43" y="10"/>
                  </a:cubicBez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" name="Freeform 321">
              <a:extLst>
                <a:ext uri="{FF2B5EF4-FFF2-40B4-BE49-F238E27FC236}">
                  <a16:creationId xmlns:a16="http://schemas.microsoft.com/office/drawing/2014/main" id="{9DFBECAE-58A7-4CD5-B2CA-F7856C70C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3688" y="2274888"/>
              <a:ext cx="50800" cy="49213"/>
            </a:xfrm>
            <a:custGeom>
              <a:avLst/>
              <a:gdLst>
                <a:gd name="T0" fmla="*/ 44 w 53"/>
                <a:gd name="T1" fmla="*/ 9 h 52"/>
                <a:gd name="T2" fmla="*/ 44 w 53"/>
                <a:gd name="T3" fmla="*/ 9 h 52"/>
                <a:gd name="T4" fmla="*/ 44 w 53"/>
                <a:gd name="T5" fmla="*/ 43 h 52"/>
                <a:gd name="T6" fmla="*/ 10 w 53"/>
                <a:gd name="T7" fmla="*/ 43 h 52"/>
                <a:gd name="T8" fmla="*/ 10 w 53"/>
                <a:gd name="T9" fmla="*/ 9 h 52"/>
                <a:gd name="T10" fmla="*/ 44 w 53"/>
                <a:gd name="T11" fmla="*/ 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52">
                  <a:moveTo>
                    <a:pt x="44" y="9"/>
                  </a:moveTo>
                  <a:lnTo>
                    <a:pt x="44" y="9"/>
                  </a:lnTo>
                  <a:cubicBezTo>
                    <a:pt x="53" y="18"/>
                    <a:pt x="53" y="33"/>
                    <a:pt x="44" y="43"/>
                  </a:cubicBezTo>
                  <a:cubicBezTo>
                    <a:pt x="34" y="52"/>
                    <a:pt x="19" y="52"/>
                    <a:pt x="10" y="43"/>
                  </a:cubicBezTo>
                  <a:cubicBezTo>
                    <a:pt x="0" y="33"/>
                    <a:pt x="0" y="18"/>
                    <a:pt x="10" y="9"/>
                  </a:cubicBezTo>
                  <a:cubicBezTo>
                    <a:pt x="19" y="0"/>
                    <a:pt x="34" y="0"/>
                    <a:pt x="44" y="9"/>
                  </a:cubicBez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" name="Freeform 322">
              <a:extLst>
                <a:ext uri="{FF2B5EF4-FFF2-40B4-BE49-F238E27FC236}">
                  <a16:creationId xmlns:a16="http://schemas.microsoft.com/office/drawing/2014/main" id="{A9612F7F-DEED-40B0-9E9C-80D607AE43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9976" y="2274888"/>
              <a:ext cx="50800" cy="49213"/>
            </a:xfrm>
            <a:custGeom>
              <a:avLst/>
              <a:gdLst>
                <a:gd name="T0" fmla="*/ 43 w 53"/>
                <a:gd name="T1" fmla="*/ 9 h 52"/>
                <a:gd name="T2" fmla="*/ 43 w 53"/>
                <a:gd name="T3" fmla="*/ 9 h 52"/>
                <a:gd name="T4" fmla="*/ 43 w 53"/>
                <a:gd name="T5" fmla="*/ 43 h 52"/>
                <a:gd name="T6" fmla="*/ 10 w 53"/>
                <a:gd name="T7" fmla="*/ 43 h 52"/>
                <a:gd name="T8" fmla="*/ 10 w 53"/>
                <a:gd name="T9" fmla="*/ 9 h 52"/>
                <a:gd name="T10" fmla="*/ 43 w 53"/>
                <a:gd name="T11" fmla="*/ 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52">
                  <a:moveTo>
                    <a:pt x="43" y="9"/>
                  </a:moveTo>
                  <a:lnTo>
                    <a:pt x="43" y="9"/>
                  </a:lnTo>
                  <a:cubicBezTo>
                    <a:pt x="53" y="18"/>
                    <a:pt x="53" y="33"/>
                    <a:pt x="43" y="43"/>
                  </a:cubicBezTo>
                  <a:cubicBezTo>
                    <a:pt x="34" y="52"/>
                    <a:pt x="19" y="52"/>
                    <a:pt x="10" y="43"/>
                  </a:cubicBezTo>
                  <a:cubicBezTo>
                    <a:pt x="0" y="33"/>
                    <a:pt x="0" y="18"/>
                    <a:pt x="10" y="9"/>
                  </a:cubicBezTo>
                  <a:cubicBezTo>
                    <a:pt x="19" y="0"/>
                    <a:pt x="34" y="0"/>
                    <a:pt x="43" y="9"/>
                  </a:cubicBez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" name="Freeform 323">
              <a:extLst>
                <a:ext uri="{FF2B5EF4-FFF2-40B4-BE49-F238E27FC236}">
                  <a16:creationId xmlns:a16="http://schemas.microsoft.com/office/drawing/2014/main" id="{97930BEB-884C-40BD-BD48-806DCBFFCE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926" y="1368425"/>
              <a:ext cx="906463" cy="1239838"/>
            </a:xfrm>
            <a:custGeom>
              <a:avLst/>
              <a:gdLst>
                <a:gd name="T0" fmla="*/ 0 w 950"/>
                <a:gd name="T1" fmla="*/ 0 h 1299"/>
                <a:gd name="T2" fmla="*/ 0 w 950"/>
                <a:gd name="T3" fmla="*/ 0 h 1299"/>
                <a:gd name="T4" fmla="*/ 0 w 950"/>
                <a:gd name="T5" fmla="*/ 0 h 1299"/>
                <a:gd name="T6" fmla="*/ 814 w 950"/>
                <a:gd name="T7" fmla="*/ 0 h 1299"/>
                <a:gd name="T8" fmla="*/ 814 w 950"/>
                <a:gd name="T9" fmla="*/ 975 h 1299"/>
                <a:gd name="T10" fmla="*/ 950 w 950"/>
                <a:gd name="T11" fmla="*/ 975 h 1299"/>
                <a:gd name="T12" fmla="*/ 950 w 950"/>
                <a:gd name="T13" fmla="*/ 1299 h 1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0" h="1299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814" y="0"/>
                  </a:lnTo>
                  <a:lnTo>
                    <a:pt x="814" y="975"/>
                  </a:lnTo>
                  <a:lnTo>
                    <a:pt x="950" y="975"/>
                  </a:lnTo>
                  <a:lnTo>
                    <a:pt x="950" y="1299"/>
                  </a:lnTo>
                </a:path>
              </a:pathLst>
            </a:custGeom>
            <a:noFill/>
            <a:ln w="7938" cap="rnd">
              <a:solidFill>
                <a:srgbClr val="FC7F0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" name="Freeform 324">
              <a:extLst>
                <a:ext uri="{FF2B5EF4-FFF2-40B4-BE49-F238E27FC236}">
                  <a16:creationId xmlns:a16="http://schemas.microsoft.com/office/drawing/2014/main" id="{2EC79198-C067-4108-B27C-F089FF5B1F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00576" y="2276475"/>
              <a:ext cx="44450" cy="46038"/>
            </a:xfrm>
            <a:custGeom>
              <a:avLst/>
              <a:gdLst>
                <a:gd name="T0" fmla="*/ 23 w 47"/>
                <a:gd name="T1" fmla="*/ 0 h 48"/>
                <a:gd name="T2" fmla="*/ 23 w 47"/>
                <a:gd name="T3" fmla="*/ 0 h 48"/>
                <a:gd name="T4" fmla="*/ 47 w 47"/>
                <a:gd name="T5" fmla="*/ 24 h 48"/>
                <a:gd name="T6" fmla="*/ 23 w 47"/>
                <a:gd name="T7" fmla="*/ 48 h 48"/>
                <a:gd name="T8" fmla="*/ 0 w 47"/>
                <a:gd name="T9" fmla="*/ 24 h 48"/>
                <a:gd name="T10" fmla="*/ 23 w 47"/>
                <a:gd name="T11" fmla="*/ 0 h 48"/>
                <a:gd name="T12" fmla="*/ 23 w 47"/>
                <a:gd name="T13" fmla="*/ 0 h 48"/>
                <a:gd name="T14" fmla="*/ 23 w 47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8">
                  <a:moveTo>
                    <a:pt x="23" y="0"/>
                  </a:moveTo>
                  <a:lnTo>
                    <a:pt x="23" y="0"/>
                  </a:lnTo>
                  <a:lnTo>
                    <a:pt x="47" y="24"/>
                  </a:lnTo>
                  <a:lnTo>
                    <a:pt x="23" y="48"/>
                  </a:lnTo>
                  <a:lnTo>
                    <a:pt x="0" y="24"/>
                  </a:lnTo>
                  <a:lnTo>
                    <a:pt x="23" y="0"/>
                  </a:lnTo>
                  <a:close/>
                  <a:moveTo>
                    <a:pt x="23" y="0"/>
                  </a:moveTo>
                  <a:lnTo>
                    <a:pt x="23" y="0"/>
                  </a:lnTo>
                  <a:close/>
                </a:path>
              </a:pathLst>
            </a:custGeom>
            <a:solidFill>
              <a:srgbClr val="FC7F0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" name="Freeform 325">
              <a:extLst>
                <a:ext uri="{FF2B5EF4-FFF2-40B4-BE49-F238E27FC236}">
                  <a16:creationId xmlns:a16="http://schemas.microsoft.com/office/drawing/2014/main" id="{C3391696-E4EF-4B68-AC5C-6C2AE5C715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29163" y="2586038"/>
              <a:ext cx="44450" cy="44450"/>
            </a:xfrm>
            <a:custGeom>
              <a:avLst/>
              <a:gdLst>
                <a:gd name="T0" fmla="*/ 24 w 48"/>
                <a:gd name="T1" fmla="*/ 0 h 47"/>
                <a:gd name="T2" fmla="*/ 24 w 48"/>
                <a:gd name="T3" fmla="*/ 0 h 47"/>
                <a:gd name="T4" fmla="*/ 48 w 48"/>
                <a:gd name="T5" fmla="*/ 23 h 47"/>
                <a:gd name="T6" fmla="*/ 24 w 48"/>
                <a:gd name="T7" fmla="*/ 47 h 47"/>
                <a:gd name="T8" fmla="*/ 0 w 48"/>
                <a:gd name="T9" fmla="*/ 23 h 47"/>
                <a:gd name="T10" fmla="*/ 24 w 48"/>
                <a:gd name="T11" fmla="*/ 0 h 47"/>
                <a:gd name="T12" fmla="*/ 24 w 48"/>
                <a:gd name="T13" fmla="*/ 0 h 47"/>
                <a:gd name="T14" fmla="*/ 24 w 48"/>
                <a:gd name="T1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7">
                  <a:moveTo>
                    <a:pt x="24" y="0"/>
                  </a:moveTo>
                  <a:lnTo>
                    <a:pt x="24" y="0"/>
                  </a:lnTo>
                  <a:lnTo>
                    <a:pt x="48" y="23"/>
                  </a:lnTo>
                  <a:lnTo>
                    <a:pt x="24" y="47"/>
                  </a:lnTo>
                  <a:lnTo>
                    <a:pt x="0" y="23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solidFill>
              <a:srgbClr val="FC7F0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" name="Freeform 326">
              <a:extLst>
                <a:ext uri="{FF2B5EF4-FFF2-40B4-BE49-F238E27FC236}">
                  <a16:creationId xmlns:a16="http://schemas.microsoft.com/office/drawing/2014/main" id="{D4304F9C-1603-42C8-B442-4A7A33341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9213" y="1381125"/>
              <a:ext cx="2317750" cy="1085850"/>
            </a:xfrm>
            <a:custGeom>
              <a:avLst/>
              <a:gdLst>
                <a:gd name="T0" fmla="*/ 0 w 2430"/>
                <a:gd name="T1" fmla="*/ 0 h 1138"/>
                <a:gd name="T2" fmla="*/ 0 w 2430"/>
                <a:gd name="T3" fmla="*/ 0 h 1138"/>
                <a:gd name="T4" fmla="*/ 0 w 2430"/>
                <a:gd name="T5" fmla="*/ 0 h 1138"/>
                <a:gd name="T6" fmla="*/ 814 w 2430"/>
                <a:gd name="T7" fmla="*/ 0 h 1138"/>
                <a:gd name="T8" fmla="*/ 814 w 2430"/>
                <a:gd name="T9" fmla="*/ 162 h 1138"/>
                <a:gd name="T10" fmla="*/ 949 w 2430"/>
                <a:gd name="T11" fmla="*/ 162 h 1138"/>
                <a:gd name="T12" fmla="*/ 949 w 2430"/>
                <a:gd name="T13" fmla="*/ 812 h 1138"/>
                <a:gd name="T14" fmla="*/ 1085 w 2430"/>
                <a:gd name="T15" fmla="*/ 812 h 1138"/>
                <a:gd name="T16" fmla="*/ 1085 w 2430"/>
                <a:gd name="T17" fmla="*/ 974 h 1138"/>
                <a:gd name="T18" fmla="*/ 1221 w 2430"/>
                <a:gd name="T19" fmla="*/ 974 h 1138"/>
                <a:gd name="T20" fmla="*/ 1221 w 2430"/>
                <a:gd name="T21" fmla="*/ 1138 h 1138"/>
                <a:gd name="T22" fmla="*/ 2430 w 2430"/>
                <a:gd name="T23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30" h="1138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814" y="0"/>
                  </a:lnTo>
                  <a:lnTo>
                    <a:pt x="814" y="162"/>
                  </a:lnTo>
                  <a:lnTo>
                    <a:pt x="949" y="162"/>
                  </a:lnTo>
                  <a:lnTo>
                    <a:pt x="949" y="812"/>
                  </a:lnTo>
                  <a:lnTo>
                    <a:pt x="1085" y="812"/>
                  </a:lnTo>
                  <a:lnTo>
                    <a:pt x="1085" y="974"/>
                  </a:lnTo>
                  <a:lnTo>
                    <a:pt x="1221" y="974"/>
                  </a:lnTo>
                  <a:lnTo>
                    <a:pt x="1221" y="1138"/>
                  </a:lnTo>
                  <a:lnTo>
                    <a:pt x="2430" y="1138"/>
                  </a:lnTo>
                </a:path>
              </a:pathLst>
            </a:custGeom>
            <a:noFill/>
            <a:ln w="7938" cap="rnd">
              <a:solidFill>
                <a:srgbClr val="21FE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Freeform 327">
              <a:extLst>
                <a:ext uri="{FF2B5EF4-FFF2-40B4-BE49-F238E27FC236}">
                  <a16:creationId xmlns:a16="http://schemas.microsoft.com/office/drawing/2014/main" id="{F0DDB02B-B75C-41FE-B333-0EB349B382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1688" y="1512888"/>
              <a:ext cx="46038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48 w 48"/>
                <a:gd name="T5" fmla="*/ 0 h 48"/>
                <a:gd name="T6" fmla="*/ 24 w 48"/>
                <a:gd name="T7" fmla="*/ 48 h 48"/>
                <a:gd name="T8" fmla="*/ 0 w 48"/>
                <a:gd name="T9" fmla="*/ 0 h 48"/>
                <a:gd name="T10" fmla="*/ 0 w 48"/>
                <a:gd name="T11" fmla="*/ 0 h 48"/>
                <a:gd name="T12" fmla="*/ 0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24" y="4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21FE0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Freeform 328">
              <a:extLst>
                <a:ext uri="{FF2B5EF4-FFF2-40B4-BE49-F238E27FC236}">
                  <a16:creationId xmlns:a16="http://schemas.microsoft.com/office/drawing/2014/main" id="{2505DCA7-3ACC-4D39-9AF4-FE099F41AC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40276" y="2133600"/>
              <a:ext cx="46038" cy="44450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48 w 48"/>
                <a:gd name="T5" fmla="*/ 0 h 48"/>
                <a:gd name="T6" fmla="*/ 24 w 48"/>
                <a:gd name="T7" fmla="*/ 48 h 48"/>
                <a:gd name="T8" fmla="*/ 0 w 48"/>
                <a:gd name="T9" fmla="*/ 0 h 48"/>
                <a:gd name="T10" fmla="*/ 0 w 48"/>
                <a:gd name="T11" fmla="*/ 0 h 48"/>
                <a:gd name="T12" fmla="*/ 0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24" y="4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21FE0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Freeform 329">
              <a:extLst>
                <a:ext uri="{FF2B5EF4-FFF2-40B4-BE49-F238E27FC236}">
                  <a16:creationId xmlns:a16="http://schemas.microsoft.com/office/drawing/2014/main" id="{A8E09B05-43B3-44CF-8159-8C1DE34523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2038" y="2289175"/>
              <a:ext cx="44450" cy="44450"/>
            </a:xfrm>
            <a:custGeom>
              <a:avLst/>
              <a:gdLst>
                <a:gd name="T0" fmla="*/ 0 w 47"/>
                <a:gd name="T1" fmla="*/ 0 h 47"/>
                <a:gd name="T2" fmla="*/ 0 w 47"/>
                <a:gd name="T3" fmla="*/ 0 h 47"/>
                <a:gd name="T4" fmla="*/ 47 w 47"/>
                <a:gd name="T5" fmla="*/ 0 h 47"/>
                <a:gd name="T6" fmla="*/ 23 w 47"/>
                <a:gd name="T7" fmla="*/ 47 h 47"/>
                <a:gd name="T8" fmla="*/ 0 w 47"/>
                <a:gd name="T9" fmla="*/ 0 h 47"/>
                <a:gd name="T10" fmla="*/ 0 w 47"/>
                <a:gd name="T11" fmla="*/ 0 h 47"/>
                <a:gd name="T12" fmla="*/ 0 w 47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7">
                  <a:moveTo>
                    <a:pt x="0" y="0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23" y="4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21FE0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Freeform 330">
              <a:extLst>
                <a:ext uri="{FF2B5EF4-FFF2-40B4-BE49-F238E27FC236}">
                  <a16:creationId xmlns:a16="http://schemas.microsoft.com/office/drawing/2014/main" id="{87CD4E27-8DCB-4DE5-9FF9-213B20C751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00626" y="2444750"/>
              <a:ext cx="46038" cy="44450"/>
            </a:xfrm>
            <a:custGeom>
              <a:avLst/>
              <a:gdLst>
                <a:gd name="T0" fmla="*/ 0 w 47"/>
                <a:gd name="T1" fmla="*/ 0 h 48"/>
                <a:gd name="T2" fmla="*/ 0 w 47"/>
                <a:gd name="T3" fmla="*/ 0 h 48"/>
                <a:gd name="T4" fmla="*/ 47 w 47"/>
                <a:gd name="T5" fmla="*/ 0 h 48"/>
                <a:gd name="T6" fmla="*/ 23 w 47"/>
                <a:gd name="T7" fmla="*/ 48 h 48"/>
                <a:gd name="T8" fmla="*/ 0 w 47"/>
                <a:gd name="T9" fmla="*/ 0 h 48"/>
                <a:gd name="T10" fmla="*/ 0 w 47"/>
                <a:gd name="T11" fmla="*/ 0 h 48"/>
                <a:gd name="T12" fmla="*/ 0 w 47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8">
                  <a:moveTo>
                    <a:pt x="0" y="0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23" y="4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21FE0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" name="Freeform 331">
              <a:extLst>
                <a:ext uri="{FF2B5EF4-FFF2-40B4-BE49-F238E27FC236}">
                  <a16:creationId xmlns:a16="http://schemas.microsoft.com/office/drawing/2014/main" id="{392E2FE5-86C7-4DAA-BE05-BBBEC5D51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926" y="1393825"/>
              <a:ext cx="2332038" cy="1084263"/>
            </a:xfrm>
            <a:custGeom>
              <a:avLst/>
              <a:gdLst>
                <a:gd name="T0" fmla="*/ 0 w 2444"/>
                <a:gd name="T1" fmla="*/ 0 h 1137"/>
                <a:gd name="T2" fmla="*/ 0 w 2444"/>
                <a:gd name="T3" fmla="*/ 0 h 1137"/>
                <a:gd name="T4" fmla="*/ 0 w 2444"/>
                <a:gd name="T5" fmla="*/ 0 h 1137"/>
                <a:gd name="T6" fmla="*/ 814 w 2444"/>
                <a:gd name="T7" fmla="*/ 0 h 1137"/>
                <a:gd name="T8" fmla="*/ 814 w 2444"/>
                <a:gd name="T9" fmla="*/ 325 h 1137"/>
                <a:gd name="T10" fmla="*/ 950 w 2444"/>
                <a:gd name="T11" fmla="*/ 325 h 1137"/>
                <a:gd name="T12" fmla="*/ 950 w 2444"/>
                <a:gd name="T13" fmla="*/ 813 h 1137"/>
                <a:gd name="T14" fmla="*/ 1086 w 2444"/>
                <a:gd name="T15" fmla="*/ 813 h 1137"/>
                <a:gd name="T16" fmla="*/ 1086 w 2444"/>
                <a:gd name="T17" fmla="*/ 975 h 1137"/>
                <a:gd name="T18" fmla="*/ 1222 w 2444"/>
                <a:gd name="T19" fmla="*/ 975 h 1137"/>
                <a:gd name="T20" fmla="*/ 1222 w 2444"/>
                <a:gd name="T21" fmla="*/ 1137 h 1137"/>
                <a:gd name="T22" fmla="*/ 2444 w 2444"/>
                <a:gd name="T23" fmla="*/ 1137 h 1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44" h="1137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814" y="0"/>
                  </a:lnTo>
                  <a:lnTo>
                    <a:pt x="814" y="325"/>
                  </a:lnTo>
                  <a:lnTo>
                    <a:pt x="950" y="325"/>
                  </a:lnTo>
                  <a:lnTo>
                    <a:pt x="950" y="813"/>
                  </a:lnTo>
                  <a:lnTo>
                    <a:pt x="1086" y="813"/>
                  </a:lnTo>
                  <a:lnTo>
                    <a:pt x="1086" y="975"/>
                  </a:lnTo>
                  <a:lnTo>
                    <a:pt x="1222" y="975"/>
                  </a:lnTo>
                  <a:lnTo>
                    <a:pt x="1222" y="1137"/>
                  </a:lnTo>
                  <a:lnTo>
                    <a:pt x="2444" y="1137"/>
                  </a:lnTo>
                </a:path>
              </a:pathLst>
            </a:custGeom>
            <a:noFill/>
            <a:ln w="7938" cap="rnd">
              <a:solidFill>
                <a:srgbClr val="20FEF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" name="Freeform 332">
              <a:extLst>
                <a:ext uri="{FF2B5EF4-FFF2-40B4-BE49-F238E27FC236}">
                  <a16:creationId xmlns:a16="http://schemas.microsoft.com/office/drawing/2014/main" id="{DCB4983B-D3FA-401B-AFC4-AEE236F923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00576" y="1685925"/>
              <a:ext cx="44450" cy="34925"/>
            </a:xfrm>
            <a:custGeom>
              <a:avLst/>
              <a:gdLst>
                <a:gd name="T0" fmla="*/ 12 w 47"/>
                <a:gd name="T1" fmla="*/ 0 h 38"/>
                <a:gd name="T2" fmla="*/ 12 w 47"/>
                <a:gd name="T3" fmla="*/ 0 h 38"/>
                <a:gd name="T4" fmla="*/ 35 w 47"/>
                <a:gd name="T5" fmla="*/ 0 h 38"/>
                <a:gd name="T6" fmla="*/ 47 w 47"/>
                <a:gd name="T7" fmla="*/ 19 h 38"/>
                <a:gd name="T8" fmla="*/ 35 w 47"/>
                <a:gd name="T9" fmla="*/ 38 h 38"/>
                <a:gd name="T10" fmla="*/ 12 w 47"/>
                <a:gd name="T11" fmla="*/ 38 h 38"/>
                <a:gd name="T12" fmla="*/ 0 w 47"/>
                <a:gd name="T13" fmla="*/ 19 h 38"/>
                <a:gd name="T14" fmla="*/ 12 w 47"/>
                <a:gd name="T15" fmla="*/ 0 h 38"/>
                <a:gd name="T16" fmla="*/ 12 w 47"/>
                <a:gd name="T17" fmla="*/ 0 h 38"/>
                <a:gd name="T18" fmla="*/ 12 w 47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38">
                  <a:moveTo>
                    <a:pt x="12" y="0"/>
                  </a:moveTo>
                  <a:lnTo>
                    <a:pt x="12" y="0"/>
                  </a:lnTo>
                  <a:lnTo>
                    <a:pt x="35" y="0"/>
                  </a:lnTo>
                  <a:lnTo>
                    <a:pt x="47" y="19"/>
                  </a:lnTo>
                  <a:lnTo>
                    <a:pt x="35" y="38"/>
                  </a:lnTo>
                  <a:lnTo>
                    <a:pt x="12" y="38"/>
                  </a:lnTo>
                  <a:lnTo>
                    <a:pt x="0" y="19"/>
                  </a:lnTo>
                  <a:lnTo>
                    <a:pt x="12" y="0"/>
                  </a:lnTo>
                  <a:close/>
                  <a:moveTo>
                    <a:pt x="12" y="0"/>
                  </a:moveTo>
                  <a:lnTo>
                    <a:pt x="12" y="0"/>
                  </a:lnTo>
                  <a:close/>
                </a:path>
              </a:pathLst>
            </a:custGeom>
            <a:solidFill>
              <a:srgbClr val="20FE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" name="Freeform 333">
              <a:extLst>
                <a:ext uri="{FF2B5EF4-FFF2-40B4-BE49-F238E27FC236}">
                  <a16:creationId xmlns:a16="http://schemas.microsoft.com/office/drawing/2014/main" id="{DD89EFD7-975E-42D8-91A9-94DD682ED8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29163" y="2151063"/>
              <a:ext cx="44450" cy="36513"/>
            </a:xfrm>
            <a:custGeom>
              <a:avLst/>
              <a:gdLst>
                <a:gd name="T0" fmla="*/ 12 w 48"/>
                <a:gd name="T1" fmla="*/ 0 h 38"/>
                <a:gd name="T2" fmla="*/ 12 w 48"/>
                <a:gd name="T3" fmla="*/ 0 h 38"/>
                <a:gd name="T4" fmla="*/ 36 w 48"/>
                <a:gd name="T5" fmla="*/ 0 h 38"/>
                <a:gd name="T6" fmla="*/ 48 w 48"/>
                <a:gd name="T7" fmla="*/ 19 h 38"/>
                <a:gd name="T8" fmla="*/ 36 w 48"/>
                <a:gd name="T9" fmla="*/ 38 h 38"/>
                <a:gd name="T10" fmla="*/ 12 w 48"/>
                <a:gd name="T11" fmla="*/ 38 h 38"/>
                <a:gd name="T12" fmla="*/ 0 w 48"/>
                <a:gd name="T13" fmla="*/ 19 h 38"/>
                <a:gd name="T14" fmla="*/ 12 w 48"/>
                <a:gd name="T15" fmla="*/ 0 h 38"/>
                <a:gd name="T16" fmla="*/ 12 w 48"/>
                <a:gd name="T17" fmla="*/ 0 h 38"/>
                <a:gd name="T18" fmla="*/ 12 w 48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38">
                  <a:moveTo>
                    <a:pt x="12" y="0"/>
                  </a:moveTo>
                  <a:lnTo>
                    <a:pt x="12" y="0"/>
                  </a:lnTo>
                  <a:lnTo>
                    <a:pt x="36" y="0"/>
                  </a:lnTo>
                  <a:lnTo>
                    <a:pt x="48" y="19"/>
                  </a:lnTo>
                  <a:lnTo>
                    <a:pt x="36" y="38"/>
                  </a:lnTo>
                  <a:lnTo>
                    <a:pt x="12" y="38"/>
                  </a:lnTo>
                  <a:lnTo>
                    <a:pt x="0" y="19"/>
                  </a:lnTo>
                  <a:lnTo>
                    <a:pt x="12" y="0"/>
                  </a:lnTo>
                  <a:close/>
                  <a:moveTo>
                    <a:pt x="12" y="0"/>
                  </a:moveTo>
                  <a:lnTo>
                    <a:pt x="12" y="0"/>
                  </a:lnTo>
                  <a:close/>
                </a:path>
              </a:pathLst>
            </a:custGeom>
            <a:solidFill>
              <a:srgbClr val="20FE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" name="Freeform 334">
              <a:extLst>
                <a:ext uri="{FF2B5EF4-FFF2-40B4-BE49-F238E27FC236}">
                  <a16:creationId xmlns:a16="http://schemas.microsoft.com/office/drawing/2014/main" id="{E8B6CF72-4AE9-4CE3-B819-20464771C6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7751" y="2305050"/>
              <a:ext cx="46038" cy="36513"/>
            </a:xfrm>
            <a:custGeom>
              <a:avLst/>
              <a:gdLst>
                <a:gd name="T0" fmla="*/ 12 w 48"/>
                <a:gd name="T1" fmla="*/ 0 h 38"/>
                <a:gd name="T2" fmla="*/ 12 w 48"/>
                <a:gd name="T3" fmla="*/ 0 h 38"/>
                <a:gd name="T4" fmla="*/ 36 w 48"/>
                <a:gd name="T5" fmla="*/ 0 h 38"/>
                <a:gd name="T6" fmla="*/ 48 w 48"/>
                <a:gd name="T7" fmla="*/ 19 h 38"/>
                <a:gd name="T8" fmla="*/ 36 w 48"/>
                <a:gd name="T9" fmla="*/ 38 h 38"/>
                <a:gd name="T10" fmla="*/ 12 w 48"/>
                <a:gd name="T11" fmla="*/ 38 h 38"/>
                <a:gd name="T12" fmla="*/ 0 w 48"/>
                <a:gd name="T13" fmla="*/ 19 h 38"/>
                <a:gd name="T14" fmla="*/ 12 w 48"/>
                <a:gd name="T15" fmla="*/ 0 h 38"/>
                <a:gd name="T16" fmla="*/ 12 w 48"/>
                <a:gd name="T17" fmla="*/ 0 h 38"/>
                <a:gd name="T18" fmla="*/ 12 w 48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38">
                  <a:moveTo>
                    <a:pt x="12" y="0"/>
                  </a:moveTo>
                  <a:lnTo>
                    <a:pt x="12" y="0"/>
                  </a:lnTo>
                  <a:lnTo>
                    <a:pt x="36" y="0"/>
                  </a:lnTo>
                  <a:lnTo>
                    <a:pt x="48" y="19"/>
                  </a:lnTo>
                  <a:lnTo>
                    <a:pt x="36" y="38"/>
                  </a:lnTo>
                  <a:lnTo>
                    <a:pt x="12" y="38"/>
                  </a:lnTo>
                  <a:lnTo>
                    <a:pt x="0" y="19"/>
                  </a:lnTo>
                  <a:lnTo>
                    <a:pt x="12" y="0"/>
                  </a:lnTo>
                  <a:close/>
                  <a:moveTo>
                    <a:pt x="12" y="0"/>
                  </a:moveTo>
                  <a:lnTo>
                    <a:pt x="12" y="0"/>
                  </a:lnTo>
                  <a:close/>
                </a:path>
              </a:pathLst>
            </a:custGeom>
            <a:solidFill>
              <a:srgbClr val="20FE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" name="Freeform 335">
              <a:extLst>
                <a:ext uri="{FF2B5EF4-FFF2-40B4-BE49-F238E27FC236}">
                  <a16:creationId xmlns:a16="http://schemas.microsoft.com/office/drawing/2014/main" id="{4908C8FD-9567-4D6B-A44E-7420D1EBCF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7926" y="2460625"/>
              <a:ext cx="46038" cy="36513"/>
            </a:xfrm>
            <a:custGeom>
              <a:avLst/>
              <a:gdLst>
                <a:gd name="T0" fmla="*/ 12 w 48"/>
                <a:gd name="T1" fmla="*/ 0 h 38"/>
                <a:gd name="T2" fmla="*/ 12 w 48"/>
                <a:gd name="T3" fmla="*/ 0 h 38"/>
                <a:gd name="T4" fmla="*/ 36 w 48"/>
                <a:gd name="T5" fmla="*/ 0 h 38"/>
                <a:gd name="T6" fmla="*/ 48 w 48"/>
                <a:gd name="T7" fmla="*/ 19 h 38"/>
                <a:gd name="T8" fmla="*/ 36 w 48"/>
                <a:gd name="T9" fmla="*/ 38 h 38"/>
                <a:gd name="T10" fmla="*/ 12 w 48"/>
                <a:gd name="T11" fmla="*/ 38 h 38"/>
                <a:gd name="T12" fmla="*/ 0 w 48"/>
                <a:gd name="T13" fmla="*/ 19 h 38"/>
                <a:gd name="T14" fmla="*/ 12 w 48"/>
                <a:gd name="T15" fmla="*/ 0 h 38"/>
                <a:gd name="T16" fmla="*/ 12 w 48"/>
                <a:gd name="T17" fmla="*/ 0 h 38"/>
                <a:gd name="T18" fmla="*/ 12 w 48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38">
                  <a:moveTo>
                    <a:pt x="12" y="0"/>
                  </a:moveTo>
                  <a:lnTo>
                    <a:pt x="12" y="0"/>
                  </a:lnTo>
                  <a:lnTo>
                    <a:pt x="36" y="0"/>
                  </a:lnTo>
                  <a:lnTo>
                    <a:pt x="48" y="19"/>
                  </a:lnTo>
                  <a:lnTo>
                    <a:pt x="36" y="38"/>
                  </a:lnTo>
                  <a:lnTo>
                    <a:pt x="12" y="38"/>
                  </a:lnTo>
                  <a:lnTo>
                    <a:pt x="0" y="19"/>
                  </a:lnTo>
                  <a:lnTo>
                    <a:pt x="12" y="0"/>
                  </a:lnTo>
                  <a:close/>
                  <a:moveTo>
                    <a:pt x="12" y="0"/>
                  </a:moveTo>
                  <a:lnTo>
                    <a:pt x="12" y="0"/>
                  </a:lnTo>
                  <a:close/>
                </a:path>
              </a:pathLst>
            </a:custGeom>
            <a:solidFill>
              <a:srgbClr val="20FE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" name="Freeform 336">
              <a:extLst>
                <a:ext uri="{FF2B5EF4-FFF2-40B4-BE49-F238E27FC236}">
                  <a16:creationId xmlns:a16="http://schemas.microsoft.com/office/drawing/2014/main" id="{C8A260A2-1F52-4F76-8EA2-7D42A0010C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53151" y="2460625"/>
              <a:ext cx="46038" cy="36513"/>
            </a:xfrm>
            <a:custGeom>
              <a:avLst/>
              <a:gdLst>
                <a:gd name="T0" fmla="*/ 12 w 47"/>
                <a:gd name="T1" fmla="*/ 0 h 38"/>
                <a:gd name="T2" fmla="*/ 12 w 47"/>
                <a:gd name="T3" fmla="*/ 0 h 38"/>
                <a:gd name="T4" fmla="*/ 35 w 47"/>
                <a:gd name="T5" fmla="*/ 0 h 38"/>
                <a:gd name="T6" fmla="*/ 47 w 47"/>
                <a:gd name="T7" fmla="*/ 19 h 38"/>
                <a:gd name="T8" fmla="*/ 35 w 47"/>
                <a:gd name="T9" fmla="*/ 38 h 38"/>
                <a:gd name="T10" fmla="*/ 12 w 47"/>
                <a:gd name="T11" fmla="*/ 38 h 38"/>
                <a:gd name="T12" fmla="*/ 0 w 47"/>
                <a:gd name="T13" fmla="*/ 19 h 38"/>
                <a:gd name="T14" fmla="*/ 12 w 47"/>
                <a:gd name="T15" fmla="*/ 0 h 38"/>
                <a:gd name="T16" fmla="*/ 12 w 47"/>
                <a:gd name="T17" fmla="*/ 0 h 38"/>
                <a:gd name="T18" fmla="*/ 12 w 47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38">
                  <a:moveTo>
                    <a:pt x="12" y="0"/>
                  </a:moveTo>
                  <a:lnTo>
                    <a:pt x="12" y="0"/>
                  </a:lnTo>
                  <a:lnTo>
                    <a:pt x="35" y="0"/>
                  </a:lnTo>
                  <a:lnTo>
                    <a:pt x="47" y="19"/>
                  </a:lnTo>
                  <a:lnTo>
                    <a:pt x="35" y="38"/>
                  </a:lnTo>
                  <a:lnTo>
                    <a:pt x="12" y="38"/>
                  </a:lnTo>
                  <a:lnTo>
                    <a:pt x="0" y="19"/>
                  </a:lnTo>
                  <a:lnTo>
                    <a:pt x="12" y="0"/>
                  </a:lnTo>
                  <a:close/>
                  <a:moveTo>
                    <a:pt x="12" y="0"/>
                  </a:moveTo>
                  <a:lnTo>
                    <a:pt x="12" y="0"/>
                  </a:lnTo>
                  <a:close/>
                </a:path>
              </a:pathLst>
            </a:custGeom>
            <a:solidFill>
              <a:srgbClr val="20FE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" name="Freeform 337">
              <a:extLst>
                <a:ext uri="{FF2B5EF4-FFF2-40B4-BE49-F238E27FC236}">
                  <a16:creationId xmlns:a16="http://schemas.microsoft.com/office/drawing/2014/main" id="{54E90629-1F82-4BC2-9A7B-F74230BE8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926" y="1381125"/>
              <a:ext cx="906463" cy="1227138"/>
            </a:xfrm>
            <a:custGeom>
              <a:avLst/>
              <a:gdLst>
                <a:gd name="T0" fmla="*/ 0 w 950"/>
                <a:gd name="T1" fmla="*/ 0 h 1286"/>
                <a:gd name="T2" fmla="*/ 0 w 950"/>
                <a:gd name="T3" fmla="*/ 0 h 1286"/>
                <a:gd name="T4" fmla="*/ 0 w 950"/>
                <a:gd name="T5" fmla="*/ 0 h 1286"/>
                <a:gd name="T6" fmla="*/ 814 w 950"/>
                <a:gd name="T7" fmla="*/ 0 h 1286"/>
                <a:gd name="T8" fmla="*/ 814 w 950"/>
                <a:gd name="T9" fmla="*/ 812 h 1286"/>
                <a:gd name="T10" fmla="*/ 950 w 950"/>
                <a:gd name="T11" fmla="*/ 812 h 1286"/>
                <a:gd name="T12" fmla="*/ 950 w 950"/>
                <a:gd name="T13" fmla="*/ 1286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0" h="1286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814" y="0"/>
                  </a:lnTo>
                  <a:lnTo>
                    <a:pt x="814" y="812"/>
                  </a:lnTo>
                  <a:lnTo>
                    <a:pt x="950" y="812"/>
                  </a:lnTo>
                  <a:lnTo>
                    <a:pt x="950" y="1286"/>
                  </a:lnTo>
                </a:path>
              </a:pathLst>
            </a:custGeom>
            <a:noFill/>
            <a:ln w="7938" cap="rnd">
              <a:solidFill>
                <a:srgbClr val="FB02F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" name="Freeform 338">
              <a:extLst>
                <a:ext uri="{FF2B5EF4-FFF2-40B4-BE49-F238E27FC236}">
                  <a16:creationId xmlns:a16="http://schemas.microsoft.com/office/drawing/2014/main" id="{F47ECB95-D8E0-4C4F-ABD7-E238D8E790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00576" y="2133600"/>
              <a:ext cx="44450" cy="44450"/>
            </a:xfrm>
            <a:custGeom>
              <a:avLst/>
              <a:gdLst>
                <a:gd name="T0" fmla="*/ 23 w 47"/>
                <a:gd name="T1" fmla="*/ 0 h 48"/>
                <a:gd name="T2" fmla="*/ 23 w 47"/>
                <a:gd name="T3" fmla="*/ 0 h 48"/>
                <a:gd name="T4" fmla="*/ 47 w 47"/>
                <a:gd name="T5" fmla="*/ 48 h 48"/>
                <a:gd name="T6" fmla="*/ 0 w 47"/>
                <a:gd name="T7" fmla="*/ 48 h 48"/>
                <a:gd name="T8" fmla="*/ 23 w 47"/>
                <a:gd name="T9" fmla="*/ 0 h 48"/>
                <a:gd name="T10" fmla="*/ 23 w 47"/>
                <a:gd name="T11" fmla="*/ 0 h 48"/>
                <a:gd name="T12" fmla="*/ 23 w 47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8">
                  <a:moveTo>
                    <a:pt x="23" y="0"/>
                  </a:moveTo>
                  <a:lnTo>
                    <a:pt x="23" y="0"/>
                  </a:lnTo>
                  <a:lnTo>
                    <a:pt x="47" y="48"/>
                  </a:lnTo>
                  <a:lnTo>
                    <a:pt x="0" y="48"/>
                  </a:lnTo>
                  <a:lnTo>
                    <a:pt x="23" y="0"/>
                  </a:lnTo>
                  <a:close/>
                  <a:moveTo>
                    <a:pt x="23" y="0"/>
                  </a:moveTo>
                  <a:lnTo>
                    <a:pt x="23" y="0"/>
                  </a:lnTo>
                  <a:close/>
                </a:path>
              </a:pathLst>
            </a:custGeom>
            <a:solidFill>
              <a:srgbClr val="FB02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" name="Freeform 339">
              <a:extLst>
                <a:ext uri="{FF2B5EF4-FFF2-40B4-BE49-F238E27FC236}">
                  <a16:creationId xmlns:a16="http://schemas.microsoft.com/office/drawing/2014/main" id="{AEB471ED-55F6-4641-A090-7518EBDD0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926" y="1368425"/>
              <a:ext cx="2332038" cy="0"/>
            </a:xfrm>
            <a:custGeom>
              <a:avLst/>
              <a:gdLst>
                <a:gd name="T0" fmla="*/ 0 w 2444"/>
                <a:gd name="T1" fmla="*/ 0 w 2444"/>
                <a:gd name="T2" fmla="*/ 0 w 2444"/>
                <a:gd name="T3" fmla="*/ 2444 w 24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4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444" y="0"/>
                  </a:lnTo>
                </a:path>
              </a:pathLst>
            </a:custGeom>
            <a:noFill/>
            <a:ln w="7938" cap="rnd">
              <a:solidFill>
                <a:srgbClr val="0000F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" name="Freeform 340">
              <a:extLst>
                <a:ext uri="{FF2B5EF4-FFF2-40B4-BE49-F238E27FC236}">
                  <a16:creationId xmlns:a16="http://schemas.microsoft.com/office/drawing/2014/main" id="{E7D962F9-85B3-44F3-A7FA-340A208DB7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53151" y="1346200"/>
              <a:ext cx="46038" cy="44450"/>
            </a:xfrm>
            <a:custGeom>
              <a:avLst/>
              <a:gdLst>
                <a:gd name="T0" fmla="*/ 24 w 47"/>
                <a:gd name="T1" fmla="*/ 0 h 48"/>
                <a:gd name="T2" fmla="*/ 24 w 47"/>
                <a:gd name="T3" fmla="*/ 0 h 48"/>
                <a:gd name="T4" fmla="*/ 47 w 47"/>
                <a:gd name="T5" fmla="*/ 24 h 48"/>
                <a:gd name="T6" fmla="*/ 24 w 47"/>
                <a:gd name="T7" fmla="*/ 48 h 48"/>
                <a:gd name="T8" fmla="*/ 0 w 47"/>
                <a:gd name="T9" fmla="*/ 24 h 48"/>
                <a:gd name="T10" fmla="*/ 24 w 47"/>
                <a:gd name="T11" fmla="*/ 0 h 48"/>
                <a:gd name="T12" fmla="*/ 24 w 47"/>
                <a:gd name="T13" fmla="*/ 0 h 48"/>
                <a:gd name="T14" fmla="*/ 24 w 47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4" y="0"/>
                  </a:lnTo>
                  <a:lnTo>
                    <a:pt x="47" y="24"/>
                  </a:lnTo>
                  <a:lnTo>
                    <a:pt x="24" y="48"/>
                  </a:lnTo>
                  <a:lnTo>
                    <a:pt x="0" y="24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solidFill>
              <a:srgbClr val="0000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" name="Rectangle 341">
              <a:extLst>
                <a:ext uri="{FF2B5EF4-FFF2-40B4-BE49-F238E27FC236}">
                  <a16:creationId xmlns:a16="http://schemas.microsoft.com/office/drawing/2014/main" id="{7A0D88D8-6AA0-4CBA-9640-1D89E6EAA8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4863" y="2773363"/>
              <a:ext cx="86201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Days post infection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8" name="Rectangle 342">
              <a:extLst>
                <a:ext uri="{FF2B5EF4-FFF2-40B4-BE49-F238E27FC236}">
                  <a16:creationId xmlns:a16="http://schemas.microsoft.com/office/drawing/2014/main" id="{0C608E80-D5CA-4186-91B7-D21D062FAC2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60763" y="2178050"/>
              <a:ext cx="10160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P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9" name="Rectangle 343">
              <a:extLst>
                <a:ext uri="{FF2B5EF4-FFF2-40B4-BE49-F238E27FC236}">
                  <a16:creationId xmlns:a16="http://schemas.microsoft.com/office/drawing/2014/main" id="{710BEA91-459B-4AEC-973E-A37B72179EA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65526" y="2125662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e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0" name="Rectangle 344">
              <a:extLst>
                <a:ext uri="{FF2B5EF4-FFF2-40B4-BE49-F238E27FC236}">
                  <a16:creationId xmlns:a16="http://schemas.microsoft.com/office/drawing/2014/main" id="{470BBAA7-B4F7-4515-A23C-8105E21603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71876" y="2084387"/>
              <a:ext cx="777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r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1" name="Rectangle 345">
              <a:extLst>
                <a:ext uri="{FF2B5EF4-FFF2-40B4-BE49-F238E27FC236}">
                  <a16:creationId xmlns:a16="http://schemas.microsoft.com/office/drawing/2014/main" id="{2F7DCCBA-625A-4D06-B3DD-AB51A748137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65526" y="2044700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c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2" name="Rectangle 346">
              <a:extLst>
                <a:ext uri="{FF2B5EF4-FFF2-40B4-BE49-F238E27FC236}">
                  <a16:creationId xmlns:a16="http://schemas.microsoft.com/office/drawing/2014/main" id="{3BAE2549-C6D8-4437-903B-5A5A1855CD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65526" y="1997075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e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3" name="Rectangle 347">
              <a:extLst>
                <a:ext uri="{FF2B5EF4-FFF2-40B4-BE49-F238E27FC236}">
                  <a16:creationId xmlns:a16="http://schemas.microsoft.com/office/drawing/2014/main" id="{ACFED9B6-92C3-4284-9D8B-5EA9D92B8E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62351" y="1944687"/>
              <a:ext cx="968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n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4" name="Rectangle 348">
              <a:extLst>
                <a:ext uri="{FF2B5EF4-FFF2-40B4-BE49-F238E27FC236}">
                  <a16:creationId xmlns:a16="http://schemas.microsoft.com/office/drawing/2014/main" id="{44D21619-745F-472A-A934-D617DC5A67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75051" y="1905000"/>
              <a:ext cx="7302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t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5" name="Rectangle 349">
              <a:extLst>
                <a:ext uri="{FF2B5EF4-FFF2-40B4-BE49-F238E27FC236}">
                  <a16:creationId xmlns:a16="http://schemas.microsoft.com/office/drawing/2014/main" id="{C7220DB0-DE20-48A4-A86B-B7904742716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76638" y="1878012"/>
              <a:ext cx="6826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 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6" name="Rectangle 350">
              <a:extLst>
                <a:ext uri="{FF2B5EF4-FFF2-40B4-BE49-F238E27FC236}">
                  <a16:creationId xmlns:a16="http://schemas.microsoft.com/office/drawing/2014/main" id="{9B02B597-326D-45DA-85D6-34576EDDFC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65526" y="1843087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s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7" name="Rectangle 351">
              <a:extLst>
                <a:ext uri="{FF2B5EF4-FFF2-40B4-BE49-F238E27FC236}">
                  <a16:creationId xmlns:a16="http://schemas.microsoft.com/office/drawing/2014/main" id="{4C28F336-E1D7-4CAF-BF3C-29541F9B11E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62351" y="1792287"/>
              <a:ext cx="968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u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8" name="Rectangle 352">
              <a:extLst>
                <a:ext uri="{FF2B5EF4-FFF2-40B4-BE49-F238E27FC236}">
                  <a16:creationId xmlns:a16="http://schemas.microsoft.com/office/drawing/2014/main" id="{0E7B02BF-B322-428E-A57C-D1981F4D876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71876" y="1749425"/>
              <a:ext cx="777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r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9" name="Rectangle 353">
              <a:extLst>
                <a:ext uri="{FF2B5EF4-FFF2-40B4-BE49-F238E27FC236}">
                  <a16:creationId xmlns:a16="http://schemas.microsoft.com/office/drawing/2014/main" id="{A81AFFAD-963E-49F4-B855-FCEE184B584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65526" y="1709737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v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0" name="Rectangle 354">
              <a:extLst>
                <a:ext uri="{FF2B5EF4-FFF2-40B4-BE49-F238E27FC236}">
                  <a16:creationId xmlns:a16="http://schemas.microsoft.com/office/drawing/2014/main" id="{8EE5303F-96CC-475E-85AC-5C76ECD4DFE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76638" y="1671637"/>
              <a:ext cx="6826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i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1" name="Rectangle 355">
              <a:extLst>
                <a:ext uri="{FF2B5EF4-FFF2-40B4-BE49-F238E27FC236}">
                  <a16:creationId xmlns:a16="http://schemas.microsoft.com/office/drawing/2014/main" id="{12B945A4-6302-4850-B8B5-FA3BCBAEEE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65526" y="1638300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v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2" name="Rectangle 356">
              <a:extLst>
                <a:ext uri="{FF2B5EF4-FFF2-40B4-BE49-F238E27FC236}">
                  <a16:creationId xmlns:a16="http://schemas.microsoft.com/office/drawing/2014/main" id="{E40BEC0B-C8A2-4B82-8BF1-0E2CC39402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65526" y="1589087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a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3" name="Rectangle 357">
              <a:extLst>
                <a:ext uri="{FF2B5EF4-FFF2-40B4-BE49-F238E27FC236}">
                  <a16:creationId xmlns:a16="http://schemas.microsoft.com/office/drawing/2014/main" id="{C014770E-F658-4EE1-B63A-63C352E4DCB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76638" y="1552575"/>
              <a:ext cx="6826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l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5" name="Rectangle 359">
              <a:extLst>
                <a:ext uri="{FF2B5EF4-FFF2-40B4-BE49-F238E27FC236}">
                  <a16:creationId xmlns:a16="http://schemas.microsoft.com/office/drawing/2014/main" id="{48A28F8F-A8BC-4C34-A2FD-391B81646D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0176" y="1036638"/>
              <a:ext cx="5286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Mie/41/2002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6" name="Freeform 360">
              <a:extLst>
                <a:ext uri="{FF2B5EF4-FFF2-40B4-BE49-F238E27FC236}">
                  <a16:creationId xmlns:a16="http://schemas.microsoft.com/office/drawing/2014/main" id="{49F00684-06EE-461A-A645-7D6AF1E6E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7776" y="1084263"/>
              <a:ext cx="96838" cy="0"/>
            </a:xfrm>
            <a:custGeom>
              <a:avLst/>
              <a:gdLst>
                <a:gd name="T0" fmla="*/ 0 w 102"/>
                <a:gd name="T1" fmla="*/ 0 w 102"/>
                <a:gd name="T2" fmla="*/ 102 w 10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2">
                  <a:moveTo>
                    <a:pt x="0" y="0"/>
                  </a:moveTo>
                  <a:lnTo>
                    <a:pt x="0" y="0"/>
                  </a:lnTo>
                  <a:lnTo>
                    <a:pt x="102" y="0"/>
                  </a:lnTo>
                </a:path>
              </a:pathLst>
            </a:custGeom>
            <a:noFill/>
            <a:ln w="7938" cap="rnd">
              <a:solidFill>
                <a:srgbClr val="0000F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" name="Freeform 361">
              <a:extLst>
                <a:ext uri="{FF2B5EF4-FFF2-40B4-BE49-F238E27FC236}">
                  <a16:creationId xmlns:a16="http://schemas.microsoft.com/office/drawing/2014/main" id="{4B996B4D-B4BB-4F43-BECC-037AF93ABA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13176" y="1060450"/>
              <a:ext cx="46038" cy="46038"/>
            </a:xfrm>
            <a:custGeom>
              <a:avLst/>
              <a:gdLst>
                <a:gd name="T0" fmla="*/ 24 w 48"/>
                <a:gd name="T1" fmla="*/ 0 h 48"/>
                <a:gd name="T2" fmla="*/ 24 w 48"/>
                <a:gd name="T3" fmla="*/ 0 h 48"/>
                <a:gd name="T4" fmla="*/ 48 w 48"/>
                <a:gd name="T5" fmla="*/ 24 h 48"/>
                <a:gd name="T6" fmla="*/ 24 w 48"/>
                <a:gd name="T7" fmla="*/ 48 h 48"/>
                <a:gd name="T8" fmla="*/ 0 w 48"/>
                <a:gd name="T9" fmla="*/ 24 h 48"/>
                <a:gd name="T10" fmla="*/ 24 w 48"/>
                <a:gd name="T11" fmla="*/ 0 h 48"/>
                <a:gd name="T12" fmla="*/ 24 w 48"/>
                <a:gd name="T13" fmla="*/ 0 h 48"/>
                <a:gd name="T14" fmla="*/ 24 w 48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lnTo>
                    <a:pt x="24" y="0"/>
                  </a:lnTo>
                  <a:lnTo>
                    <a:pt x="48" y="24"/>
                  </a:lnTo>
                  <a:lnTo>
                    <a:pt x="24" y="48"/>
                  </a:lnTo>
                  <a:lnTo>
                    <a:pt x="0" y="24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solidFill>
              <a:srgbClr val="0000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" name="Rectangle 362">
              <a:extLst>
                <a:ext uri="{FF2B5EF4-FFF2-40B4-BE49-F238E27FC236}">
                  <a16:creationId xmlns:a16="http://schemas.microsoft.com/office/drawing/2014/main" id="{F6B51980-626B-461A-A97D-D134243F6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9313" y="1042988"/>
              <a:ext cx="34925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5NCME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9" name="Rectangle 363">
              <a:extLst>
                <a:ext uri="{FF2B5EF4-FFF2-40B4-BE49-F238E27FC236}">
                  <a16:creationId xmlns:a16="http://schemas.microsoft.com/office/drawing/2014/main" id="{0DC1D13E-0F2A-4A02-A005-AA3780AA6C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2526" y="1031875"/>
              <a:ext cx="206375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Muar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" name="Freeform 364">
              <a:extLst>
                <a:ext uri="{FF2B5EF4-FFF2-40B4-BE49-F238E27FC236}">
                  <a16:creationId xmlns:a16="http://schemas.microsoft.com/office/drawing/2014/main" id="{50CE7697-EFAE-4A8B-A67B-3440CA57D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3738" y="1082675"/>
              <a:ext cx="96838" cy="0"/>
            </a:xfrm>
            <a:custGeom>
              <a:avLst/>
              <a:gdLst>
                <a:gd name="T0" fmla="*/ 0 w 101"/>
                <a:gd name="T1" fmla="*/ 0 w 101"/>
                <a:gd name="T2" fmla="*/ 101 w 10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1">
                  <a:moveTo>
                    <a:pt x="0" y="0"/>
                  </a:moveTo>
                  <a:lnTo>
                    <a:pt x="0" y="0"/>
                  </a:lnTo>
                  <a:lnTo>
                    <a:pt x="101" y="0"/>
                  </a:lnTo>
                </a:path>
              </a:pathLst>
            </a:custGeom>
            <a:noFill/>
            <a:ln w="7938" cap="rnd">
              <a:solidFill>
                <a:srgbClr val="FB02F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" name="Freeform 365">
              <a:extLst>
                <a:ext uri="{FF2B5EF4-FFF2-40B4-BE49-F238E27FC236}">
                  <a16:creationId xmlns:a16="http://schemas.microsoft.com/office/drawing/2014/main" id="{37E671AB-CB91-4CEA-B1BF-F830ECD1A1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29138" y="1060450"/>
              <a:ext cx="44450" cy="46038"/>
            </a:xfrm>
            <a:custGeom>
              <a:avLst/>
              <a:gdLst>
                <a:gd name="T0" fmla="*/ 23 w 47"/>
                <a:gd name="T1" fmla="*/ 0 h 48"/>
                <a:gd name="T2" fmla="*/ 23 w 47"/>
                <a:gd name="T3" fmla="*/ 0 h 48"/>
                <a:gd name="T4" fmla="*/ 47 w 47"/>
                <a:gd name="T5" fmla="*/ 48 h 48"/>
                <a:gd name="T6" fmla="*/ 0 w 47"/>
                <a:gd name="T7" fmla="*/ 48 h 48"/>
                <a:gd name="T8" fmla="*/ 23 w 47"/>
                <a:gd name="T9" fmla="*/ 0 h 48"/>
                <a:gd name="T10" fmla="*/ 23 w 47"/>
                <a:gd name="T11" fmla="*/ 0 h 48"/>
                <a:gd name="T12" fmla="*/ 23 w 47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8">
                  <a:moveTo>
                    <a:pt x="23" y="0"/>
                  </a:moveTo>
                  <a:lnTo>
                    <a:pt x="23" y="0"/>
                  </a:lnTo>
                  <a:lnTo>
                    <a:pt x="47" y="48"/>
                  </a:lnTo>
                  <a:lnTo>
                    <a:pt x="0" y="48"/>
                  </a:lnTo>
                  <a:lnTo>
                    <a:pt x="23" y="0"/>
                  </a:lnTo>
                  <a:close/>
                  <a:moveTo>
                    <a:pt x="23" y="0"/>
                  </a:moveTo>
                  <a:lnTo>
                    <a:pt x="23" y="0"/>
                  </a:lnTo>
                  <a:close/>
                </a:path>
              </a:pathLst>
            </a:custGeom>
            <a:solidFill>
              <a:srgbClr val="FB02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" name="Rectangle 366">
              <a:extLst>
                <a:ext uri="{FF2B5EF4-FFF2-40B4-BE49-F238E27FC236}">
                  <a16:creationId xmlns:a16="http://schemas.microsoft.com/office/drawing/2014/main" id="{97D2128A-BF17-452F-8648-0B42BD85CE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1301" y="1042988"/>
              <a:ext cx="29051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5NCM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3" name="Rectangle 367">
              <a:extLst>
                <a:ext uri="{FF2B5EF4-FFF2-40B4-BE49-F238E27FC236}">
                  <a16:creationId xmlns:a16="http://schemas.microsoft.com/office/drawing/2014/main" id="{008C86C5-65EA-4290-8D5B-10C4DA73A7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363" y="1031875"/>
              <a:ext cx="206375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Muar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4" name="Freeform 368">
              <a:extLst>
                <a:ext uri="{FF2B5EF4-FFF2-40B4-BE49-F238E27FC236}">
                  <a16:creationId xmlns:a16="http://schemas.microsoft.com/office/drawing/2014/main" id="{B3D72B58-BE97-4595-8F60-53E171F17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8901" y="1082675"/>
              <a:ext cx="96838" cy="0"/>
            </a:xfrm>
            <a:custGeom>
              <a:avLst/>
              <a:gdLst>
                <a:gd name="T0" fmla="*/ 0 w 102"/>
                <a:gd name="T1" fmla="*/ 0 w 102"/>
                <a:gd name="T2" fmla="*/ 102 w 10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2">
                  <a:moveTo>
                    <a:pt x="0" y="0"/>
                  </a:moveTo>
                  <a:lnTo>
                    <a:pt x="0" y="0"/>
                  </a:lnTo>
                  <a:lnTo>
                    <a:pt x="102" y="0"/>
                  </a:lnTo>
                </a:path>
              </a:pathLst>
            </a:custGeom>
            <a:noFill/>
            <a:ln w="7938" cap="rnd">
              <a:solidFill>
                <a:srgbClr val="20FEF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" name="Freeform 369">
              <a:extLst>
                <a:ext uri="{FF2B5EF4-FFF2-40B4-BE49-F238E27FC236}">
                  <a16:creationId xmlns:a16="http://schemas.microsoft.com/office/drawing/2014/main" id="{7077C092-44D0-473A-8D14-651A299890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4301" y="1065213"/>
              <a:ext cx="46038" cy="36513"/>
            </a:xfrm>
            <a:custGeom>
              <a:avLst/>
              <a:gdLst>
                <a:gd name="T0" fmla="*/ 11 w 47"/>
                <a:gd name="T1" fmla="*/ 0 h 38"/>
                <a:gd name="T2" fmla="*/ 11 w 47"/>
                <a:gd name="T3" fmla="*/ 0 h 38"/>
                <a:gd name="T4" fmla="*/ 35 w 47"/>
                <a:gd name="T5" fmla="*/ 0 h 38"/>
                <a:gd name="T6" fmla="*/ 47 w 47"/>
                <a:gd name="T7" fmla="*/ 19 h 38"/>
                <a:gd name="T8" fmla="*/ 35 w 47"/>
                <a:gd name="T9" fmla="*/ 38 h 38"/>
                <a:gd name="T10" fmla="*/ 11 w 47"/>
                <a:gd name="T11" fmla="*/ 38 h 38"/>
                <a:gd name="T12" fmla="*/ 0 w 47"/>
                <a:gd name="T13" fmla="*/ 19 h 38"/>
                <a:gd name="T14" fmla="*/ 11 w 47"/>
                <a:gd name="T15" fmla="*/ 0 h 38"/>
                <a:gd name="T16" fmla="*/ 11 w 47"/>
                <a:gd name="T17" fmla="*/ 0 h 38"/>
                <a:gd name="T18" fmla="*/ 11 w 47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38">
                  <a:moveTo>
                    <a:pt x="11" y="0"/>
                  </a:moveTo>
                  <a:lnTo>
                    <a:pt x="11" y="0"/>
                  </a:lnTo>
                  <a:lnTo>
                    <a:pt x="35" y="0"/>
                  </a:lnTo>
                  <a:lnTo>
                    <a:pt x="47" y="19"/>
                  </a:lnTo>
                  <a:lnTo>
                    <a:pt x="35" y="38"/>
                  </a:lnTo>
                  <a:lnTo>
                    <a:pt x="11" y="38"/>
                  </a:lnTo>
                  <a:lnTo>
                    <a:pt x="0" y="19"/>
                  </a:lnTo>
                  <a:lnTo>
                    <a:pt x="11" y="0"/>
                  </a:lnTo>
                  <a:close/>
                  <a:moveTo>
                    <a:pt x="11" y="0"/>
                  </a:moveTo>
                  <a:lnTo>
                    <a:pt x="11" y="0"/>
                  </a:lnTo>
                  <a:close/>
                </a:path>
              </a:pathLst>
            </a:custGeom>
            <a:solidFill>
              <a:srgbClr val="20FE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" name="Rectangle 370">
              <a:extLst>
                <a:ext uri="{FF2B5EF4-FFF2-40B4-BE49-F238E27FC236}">
                  <a16:creationId xmlns:a16="http://schemas.microsoft.com/office/drawing/2014/main" id="{76DD8356-2FAB-478B-9DA7-BB728C10A5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0426" y="1042988"/>
              <a:ext cx="9842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7" name="Rectangle 371">
              <a:extLst>
                <a:ext uri="{FF2B5EF4-FFF2-40B4-BE49-F238E27FC236}">
                  <a16:creationId xmlns:a16="http://schemas.microsoft.com/office/drawing/2014/main" id="{CA295D0C-E921-4CA4-8D10-31F933FB20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7576" y="1031875"/>
              <a:ext cx="206375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Muar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8" name="Freeform 372">
              <a:extLst>
                <a:ext uri="{FF2B5EF4-FFF2-40B4-BE49-F238E27FC236}">
                  <a16:creationId xmlns:a16="http://schemas.microsoft.com/office/drawing/2014/main" id="{95E1D815-4F6F-4C60-BA9B-CE7166C66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8026" y="1082675"/>
              <a:ext cx="96838" cy="0"/>
            </a:xfrm>
            <a:custGeom>
              <a:avLst/>
              <a:gdLst>
                <a:gd name="T0" fmla="*/ 0 w 102"/>
                <a:gd name="T1" fmla="*/ 0 w 102"/>
                <a:gd name="T2" fmla="*/ 102 w 10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2">
                  <a:moveTo>
                    <a:pt x="0" y="0"/>
                  </a:moveTo>
                  <a:lnTo>
                    <a:pt x="0" y="0"/>
                  </a:lnTo>
                  <a:lnTo>
                    <a:pt x="102" y="0"/>
                  </a:lnTo>
                </a:path>
              </a:pathLst>
            </a:custGeom>
            <a:noFill/>
            <a:ln w="7938" cap="rnd">
              <a:solidFill>
                <a:srgbClr val="21FE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" name="Freeform 373">
              <a:extLst>
                <a:ext uri="{FF2B5EF4-FFF2-40B4-BE49-F238E27FC236}">
                  <a16:creationId xmlns:a16="http://schemas.microsoft.com/office/drawing/2014/main" id="{88DB6E94-C6C8-4B3B-ACE8-D42DD5D4E7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6" y="1060450"/>
              <a:ext cx="46038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48 w 48"/>
                <a:gd name="T5" fmla="*/ 0 h 48"/>
                <a:gd name="T6" fmla="*/ 24 w 48"/>
                <a:gd name="T7" fmla="*/ 48 h 48"/>
                <a:gd name="T8" fmla="*/ 0 w 48"/>
                <a:gd name="T9" fmla="*/ 0 h 48"/>
                <a:gd name="T10" fmla="*/ 0 w 48"/>
                <a:gd name="T11" fmla="*/ 0 h 48"/>
                <a:gd name="T12" fmla="*/ 0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24" y="4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21FE0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" name="Rectangle 374">
              <a:extLst>
                <a:ext uri="{FF2B5EF4-FFF2-40B4-BE49-F238E27FC236}">
                  <a16:creationId xmlns:a16="http://schemas.microsoft.com/office/drawing/2014/main" id="{B3C2E1BC-A213-42CA-B92E-D80307FDA3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0176" y="1177925"/>
              <a:ext cx="34925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5NCME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1" name="Rectangle 375">
              <a:extLst>
                <a:ext uri="{FF2B5EF4-FFF2-40B4-BE49-F238E27FC236}">
                  <a16:creationId xmlns:a16="http://schemas.microsoft.com/office/drawing/2014/main" id="{800C55A2-2388-4856-8F18-20014565BF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3388" y="1165225"/>
              <a:ext cx="300038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XZ0934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2" name="Freeform 376">
              <a:extLst>
                <a:ext uri="{FF2B5EF4-FFF2-40B4-BE49-F238E27FC236}">
                  <a16:creationId xmlns:a16="http://schemas.microsoft.com/office/drawing/2014/main" id="{3AA18EAA-08E3-4A6C-A7EF-1DE3FF080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7776" y="1217613"/>
              <a:ext cx="96838" cy="0"/>
            </a:xfrm>
            <a:custGeom>
              <a:avLst/>
              <a:gdLst>
                <a:gd name="T0" fmla="*/ 0 w 102"/>
                <a:gd name="T1" fmla="*/ 0 w 102"/>
                <a:gd name="T2" fmla="*/ 102 w 10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2">
                  <a:moveTo>
                    <a:pt x="0" y="0"/>
                  </a:moveTo>
                  <a:lnTo>
                    <a:pt x="0" y="0"/>
                  </a:lnTo>
                  <a:lnTo>
                    <a:pt x="102" y="0"/>
                  </a:lnTo>
                </a:path>
              </a:pathLst>
            </a:custGeom>
            <a:noFill/>
            <a:ln w="7938" cap="rnd">
              <a:solidFill>
                <a:srgbClr val="FC7F0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" name="Freeform 377">
              <a:extLst>
                <a:ext uri="{FF2B5EF4-FFF2-40B4-BE49-F238E27FC236}">
                  <a16:creationId xmlns:a16="http://schemas.microsoft.com/office/drawing/2014/main" id="{C4AD81BD-9997-4DE8-89B0-03337C6EFB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13176" y="1195388"/>
              <a:ext cx="46038" cy="44450"/>
            </a:xfrm>
            <a:custGeom>
              <a:avLst/>
              <a:gdLst>
                <a:gd name="T0" fmla="*/ 24 w 48"/>
                <a:gd name="T1" fmla="*/ 0 h 48"/>
                <a:gd name="T2" fmla="*/ 24 w 48"/>
                <a:gd name="T3" fmla="*/ 0 h 48"/>
                <a:gd name="T4" fmla="*/ 48 w 48"/>
                <a:gd name="T5" fmla="*/ 24 h 48"/>
                <a:gd name="T6" fmla="*/ 24 w 48"/>
                <a:gd name="T7" fmla="*/ 48 h 48"/>
                <a:gd name="T8" fmla="*/ 0 w 48"/>
                <a:gd name="T9" fmla="*/ 24 h 48"/>
                <a:gd name="T10" fmla="*/ 24 w 48"/>
                <a:gd name="T11" fmla="*/ 0 h 48"/>
                <a:gd name="T12" fmla="*/ 24 w 48"/>
                <a:gd name="T13" fmla="*/ 0 h 48"/>
                <a:gd name="T14" fmla="*/ 24 w 48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lnTo>
                    <a:pt x="24" y="0"/>
                  </a:lnTo>
                  <a:lnTo>
                    <a:pt x="48" y="24"/>
                  </a:lnTo>
                  <a:lnTo>
                    <a:pt x="24" y="48"/>
                  </a:lnTo>
                  <a:lnTo>
                    <a:pt x="0" y="24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solidFill>
              <a:srgbClr val="FC7F0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" name="Rectangle 378">
              <a:extLst>
                <a:ext uri="{FF2B5EF4-FFF2-40B4-BE49-F238E27FC236}">
                  <a16:creationId xmlns:a16="http://schemas.microsoft.com/office/drawing/2014/main" id="{E01992D1-FE64-469C-8C2D-29FBFF4F70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488" y="1177925"/>
              <a:ext cx="29051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5NCM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5" name="Rectangle 379">
              <a:extLst>
                <a:ext uri="{FF2B5EF4-FFF2-40B4-BE49-F238E27FC236}">
                  <a16:creationId xmlns:a16="http://schemas.microsoft.com/office/drawing/2014/main" id="{4406B96B-8442-477F-B7CE-69E3C45844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8551" y="1165225"/>
              <a:ext cx="300038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XZ0934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6" name="Freeform 380">
              <a:extLst>
                <a:ext uri="{FF2B5EF4-FFF2-40B4-BE49-F238E27FC236}">
                  <a16:creationId xmlns:a16="http://schemas.microsoft.com/office/drawing/2014/main" id="{0E4E9F30-5383-4D0E-B84F-EF44E2AD0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6913" y="1217613"/>
              <a:ext cx="96838" cy="0"/>
            </a:xfrm>
            <a:custGeom>
              <a:avLst/>
              <a:gdLst>
                <a:gd name="T0" fmla="*/ 0 w 102"/>
                <a:gd name="T1" fmla="*/ 0 w 102"/>
                <a:gd name="T2" fmla="*/ 102 w 10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2">
                  <a:moveTo>
                    <a:pt x="0" y="0"/>
                  </a:moveTo>
                  <a:lnTo>
                    <a:pt x="0" y="0"/>
                  </a:lnTo>
                  <a:lnTo>
                    <a:pt x="102" y="0"/>
                  </a:lnTo>
                </a:path>
              </a:pathLst>
            </a:custGeom>
            <a:noFill/>
            <a:ln w="7938" cap="rnd">
              <a:solidFill>
                <a:srgbClr val="FB01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" name="Freeform 381">
              <a:extLst>
                <a:ext uri="{FF2B5EF4-FFF2-40B4-BE49-F238E27FC236}">
                  <a16:creationId xmlns:a16="http://schemas.microsoft.com/office/drawing/2014/main" id="{B5BD5554-E528-4EC8-809E-B596CA77E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9138" y="1192213"/>
              <a:ext cx="50800" cy="50800"/>
            </a:xfrm>
            <a:custGeom>
              <a:avLst/>
              <a:gdLst>
                <a:gd name="T0" fmla="*/ 44 w 53"/>
                <a:gd name="T1" fmla="*/ 9 h 52"/>
                <a:gd name="T2" fmla="*/ 44 w 53"/>
                <a:gd name="T3" fmla="*/ 9 h 52"/>
                <a:gd name="T4" fmla="*/ 44 w 53"/>
                <a:gd name="T5" fmla="*/ 43 h 52"/>
                <a:gd name="T6" fmla="*/ 10 w 53"/>
                <a:gd name="T7" fmla="*/ 43 h 52"/>
                <a:gd name="T8" fmla="*/ 10 w 53"/>
                <a:gd name="T9" fmla="*/ 9 h 52"/>
                <a:gd name="T10" fmla="*/ 44 w 53"/>
                <a:gd name="T11" fmla="*/ 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52">
                  <a:moveTo>
                    <a:pt x="44" y="9"/>
                  </a:moveTo>
                  <a:lnTo>
                    <a:pt x="44" y="9"/>
                  </a:lnTo>
                  <a:cubicBezTo>
                    <a:pt x="53" y="19"/>
                    <a:pt x="53" y="34"/>
                    <a:pt x="44" y="43"/>
                  </a:cubicBezTo>
                  <a:cubicBezTo>
                    <a:pt x="34" y="52"/>
                    <a:pt x="19" y="52"/>
                    <a:pt x="10" y="43"/>
                  </a:cubicBezTo>
                  <a:cubicBezTo>
                    <a:pt x="0" y="34"/>
                    <a:pt x="0" y="19"/>
                    <a:pt x="10" y="9"/>
                  </a:cubicBezTo>
                  <a:cubicBezTo>
                    <a:pt x="19" y="0"/>
                    <a:pt x="34" y="0"/>
                    <a:pt x="44" y="9"/>
                  </a:cubicBez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" name="Rectangle 382">
              <a:extLst>
                <a:ext uri="{FF2B5EF4-FFF2-40B4-BE49-F238E27FC236}">
                  <a16:creationId xmlns:a16="http://schemas.microsoft.com/office/drawing/2014/main" id="{82909A80-2524-44BC-B51B-A78B2279FC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1301" y="1177925"/>
              <a:ext cx="9842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9" name="Rectangle 383">
              <a:extLst>
                <a:ext uri="{FF2B5EF4-FFF2-40B4-BE49-F238E27FC236}">
                  <a16:creationId xmlns:a16="http://schemas.microsoft.com/office/drawing/2014/main" id="{C8508D51-E4B3-4A37-847F-2C01119907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8451" y="1165225"/>
              <a:ext cx="300038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XZ0934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0" name="Freeform 384">
              <a:extLst>
                <a:ext uri="{FF2B5EF4-FFF2-40B4-BE49-F238E27FC236}">
                  <a16:creationId xmlns:a16="http://schemas.microsoft.com/office/drawing/2014/main" id="{0032B736-886B-4559-AABF-AB7FD56FD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8901" y="1217613"/>
              <a:ext cx="96838" cy="0"/>
            </a:xfrm>
            <a:custGeom>
              <a:avLst/>
              <a:gdLst>
                <a:gd name="T0" fmla="*/ 0 w 102"/>
                <a:gd name="T1" fmla="*/ 0 w 102"/>
                <a:gd name="T2" fmla="*/ 102 w 10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2">
                  <a:moveTo>
                    <a:pt x="0" y="0"/>
                  </a:moveTo>
                  <a:lnTo>
                    <a:pt x="0" y="0"/>
                  </a:lnTo>
                  <a:lnTo>
                    <a:pt x="102" y="0"/>
                  </a:lnTo>
                </a:path>
              </a:pathLst>
            </a:custGeom>
            <a:noFill/>
            <a:ln w="7938" cap="rnd">
              <a:solidFill>
                <a:srgbClr val="99663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" name="Freeform 385">
              <a:extLst>
                <a:ext uri="{FF2B5EF4-FFF2-40B4-BE49-F238E27FC236}">
                  <a16:creationId xmlns:a16="http://schemas.microsoft.com/office/drawing/2014/main" id="{0E639EB6-4379-4F10-B1D0-A38EB106D9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4301" y="1195388"/>
              <a:ext cx="46038" cy="44450"/>
            </a:xfrm>
            <a:custGeom>
              <a:avLst/>
              <a:gdLst>
                <a:gd name="T0" fmla="*/ 0 w 47"/>
                <a:gd name="T1" fmla="*/ 0 h 48"/>
                <a:gd name="T2" fmla="*/ 0 w 47"/>
                <a:gd name="T3" fmla="*/ 0 h 48"/>
                <a:gd name="T4" fmla="*/ 47 w 47"/>
                <a:gd name="T5" fmla="*/ 0 h 48"/>
                <a:gd name="T6" fmla="*/ 47 w 47"/>
                <a:gd name="T7" fmla="*/ 48 h 48"/>
                <a:gd name="T8" fmla="*/ 0 w 47"/>
                <a:gd name="T9" fmla="*/ 48 h 48"/>
                <a:gd name="T10" fmla="*/ 0 w 47"/>
                <a:gd name="T11" fmla="*/ 0 h 48"/>
                <a:gd name="T12" fmla="*/ 0 w 47"/>
                <a:gd name="T13" fmla="*/ 0 h 48"/>
                <a:gd name="T14" fmla="*/ 0 w 47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8">
                  <a:moveTo>
                    <a:pt x="0" y="0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48"/>
                  </a:lnTo>
                  <a:lnTo>
                    <a:pt x="0" y="4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" name="Rectangle 386">
              <a:extLst>
                <a:ext uri="{FF2B5EF4-FFF2-40B4-BE49-F238E27FC236}">
                  <a16:creationId xmlns:a16="http://schemas.microsoft.com/office/drawing/2014/main" id="{9FE6F6A3-FA34-4FB9-8267-FECA69CC20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0426" y="1177925"/>
              <a:ext cx="9842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3" name="Rectangle 387">
              <a:extLst>
                <a:ext uri="{FF2B5EF4-FFF2-40B4-BE49-F238E27FC236}">
                  <a16:creationId xmlns:a16="http://schemas.microsoft.com/office/drawing/2014/main" id="{A2068A6A-0C32-4984-878F-F24DD0F28E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7576" y="1165225"/>
              <a:ext cx="268288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S123H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4" name="Freeform 388">
              <a:extLst>
                <a:ext uri="{FF2B5EF4-FFF2-40B4-BE49-F238E27FC236}">
                  <a16:creationId xmlns:a16="http://schemas.microsoft.com/office/drawing/2014/main" id="{B51CFFCF-B087-4ED9-89B9-B179F4481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8026" y="1217613"/>
              <a:ext cx="96838" cy="0"/>
            </a:xfrm>
            <a:custGeom>
              <a:avLst/>
              <a:gdLst>
                <a:gd name="T0" fmla="*/ 0 w 102"/>
                <a:gd name="T1" fmla="*/ 0 w 102"/>
                <a:gd name="T2" fmla="*/ 102 w 10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2">
                  <a:moveTo>
                    <a:pt x="0" y="0"/>
                  </a:moveTo>
                  <a:lnTo>
                    <a:pt x="0" y="0"/>
                  </a:lnTo>
                  <a:lnTo>
                    <a:pt x="102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" name="Freeform 389">
              <a:extLst>
                <a:ext uri="{FF2B5EF4-FFF2-40B4-BE49-F238E27FC236}">
                  <a16:creationId xmlns:a16="http://schemas.microsoft.com/office/drawing/2014/main" id="{32F4C51F-B2CC-4F77-8B55-9824149963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6" y="1195388"/>
              <a:ext cx="46038" cy="44450"/>
            </a:xfrm>
            <a:custGeom>
              <a:avLst/>
              <a:gdLst>
                <a:gd name="T0" fmla="*/ 24 w 48"/>
                <a:gd name="T1" fmla="*/ 0 h 48"/>
                <a:gd name="T2" fmla="*/ 24 w 48"/>
                <a:gd name="T3" fmla="*/ 0 h 48"/>
                <a:gd name="T4" fmla="*/ 48 w 48"/>
                <a:gd name="T5" fmla="*/ 48 h 48"/>
                <a:gd name="T6" fmla="*/ 0 w 48"/>
                <a:gd name="T7" fmla="*/ 48 h 48"/>
                <a:gd name="T8" fmla="*/ 24 w 48"/>
                <a:gd name="T9" fmla="*/ 0 h 48"/>
                <a:gd name="T10" fmla="*/ 24 w 48"/>
                <a:gd name="T11" fmla="*/ 0 h 48"/>
                <a:gd name="T12" fmla="*/ 24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lnTo>
                    <a:pt x="24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24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04" name="グループ化 503">
            <a:extLst>
              <a:ext uri="{FF2B5EF4-FFF2-40B4-BE49-F238E27FC236}">
                <a16:creationId xmlns:a16="http://schemas.microsoft.com/office/drawing/2014/main" id="{1D8CBA3B-4875-4804-A530-2460F15FF278}"/>
              </a:ext>
            </a:extLst>
          </p:cNvPr>
          <p:cNvGrpSpPr/>
          <p:nvPr/>
        </p:nvGrpSpPr>
        <p:grpSpPr>
          <a:xfrm>
            <a:off x="3548856" y="3765271"/>
            <a:ext cx="2718595" cy="1841500"/>
            <a:chOff x="3548856" y="3965575"/>
            <a:chExt cx="2718595" cy="1841500"/>
          </a:xfrm>
        </p:grpSpPr>
        <p:sp>
          <p:nvSpPr>
            <p:cNvPr id="286" name="Freeform 390">
              <a:extLst>
                <a:ext uri="{FF2B5EF4-FFF2-40B4-BE49-F238E27FC236}">
                  <a16:creationId xmlns:a16="http://schemas.microsoft.com/office/drawing/2014/main" id="{3AF07CFC-3AB1-46A4-99F6-F335129CD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338" y="5519738"/>
              <a:ext cx="2330450" cy="0"/>
            </a:xfrm>
            <a:custGeom>
              <a:avLst/>
              <a:gdLst>
                <a:gd name="T0" fmla="*/ 0 w 2444"/>
                <a:gd name="T1" fmla="*/ 0 w 2444"/>
                <a:gd name="T2" fmla="*/ 2444 w 24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44">
                  <a:moveTo>
                    <a:pt x="0" y="0"/>
                  </a:moveTo>
                  <a:lnTo>
                    <a:pt x="0" y="0"/>
                  </a:lnTo>
                  <a:lnTo>
                    <a:pt x="2444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" name="Freeform 391">
              <a:extLst>
                <a:ext uri="{FF2B5EF4-FFF2-40B4-BE49-F238E27FC236}">
                  <a16:creationId xmlns:a16="http://schemas.microsoft.com/office/drawing/2014/main" id="{EB86C648-6FFF-4260-93B1-B0CC80881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338" y="5519738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" name="Freeform 392">
              <a:extLst>
                <a:ext uri="{FF2B5EF4-FFF2-40B4-BE49-F238E27FC236}">
                  <a16:creationId xmlns:a16="http://schemas.microsoft.com/office/drawing/2014/main" id="{DD645CDC-7E2F-4BB3-9DD4-654455D84A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688" y="5519738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9" name="Freeform 393">
              <a:extLst>
                <a:ext uri="{FF2B5EF4-FFF2-40B4-BE49-F238E27FC236}">
                  <a16:creationId xmlns:a16="http://schemas.microsoft.com/office/drawing/2014/main" id="{5D2195DA-36CE-4B25-B5BE-48AC1212F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0863" y="5519738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0" name="Freeform 394">
              <a:extLst>
                <a:ext uri="{FF2B5EF4-FFF2-40B4-BE49-F238E27FC236}">
                  <a16:creationId xmlns:a16="http://schemas.microsoft.com/office/drawing/2014/main" id="{7728BA81-4905-4383-A1D4-B85427472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213" y="5519738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1" name="Freeform 395">
              <a:extLst>
                <a:ext uri="{FF2B5EF4-FFF2-40B4-BE49-F238E27FC236}">
                  <a16:creationId xmlns:a16="http://schemas.microsoft.com/office/drawing/2014/main" id="{0B165CFD-DA13-4DB0-A264-16F8FFDB0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9976" y="5519738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2" name="Freeform 396">
              <a:extLst>
                <a:ext uri="{FF2B5EF4-FFF2-40B4-BE49-F238E27FC236}">
                  <a16:creationId xmlns:a16="http://schemas.microsoft.com/office/drawing/2014/main" id="{00199E03-574E-43B9-B378-213EB1CBF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738" y="5519738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3" name="Freeform 397">
              <a:extLst>
                <a:ext uri="{FF2B5EF4-FFF2-40B4-BE49-F238E27FC236}">
                  <a16:creationId xmlns:a16="http://schemas.microsoft.com/office/drawing/2014/main" id="{7DF27BC3-704C-472C-A490-A7C8931F6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501" y="5519738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4" name="Freeform 398">
              <a:extLst>
                <a:ext uri="{FF2B5EF4-FFF2-40B4-BE49-F238E27FC236}">
                  <a16:creationId xmlns:a16="http://schemas.microsoft.com/office/drawing/2014/main" id="{F19DED55-2783-46C5-A794-BEABBB254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6263" y="5519738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5" name="Freeform 399">
              <a:extLst>
                <a:ext uri="{FF2B5EF4-FFF2-40B4-BE49-F238E27FC236}">
                  <a16:creationId xmlns:a16="http://schemas.microsoft.com/office/drawing/2014/main" id="{3423D8A2-23C3-473D-AC05-CED8C08D9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026" y="5519738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6" name="Freeform 400">
              <a:extLst>
                <a:ext uri="{FF2B5EF4-FFF2-40B4-BE49-F238E27FC236}">
                  <a16:creationId xmlns:a16="http://schemas.microsoft.com/office/drawing/2014/main" id="{C106C579-C3EC-4B55-8738-B6DC7F0FA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5519738"/>
              <a:ext cx="0" cy="22225"/>
            </a:xfrm>
            <a:custGeom>
              <a:avLst/>
              <a:gdLst>
                <a:gd name="T0" fmla="*/ 0 h 24"/>
                <a:gd name="T1" fmla="*/ 0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7" name="Rectangle 401">
              <a:extLst>
                <a:ext uri="{FF2B5EF4-FFF2-40B4-BE49-F238E27FC236}">
                  <a16:creationId xmlns:a16="http://schemas.microsoft.com/office/drawing/2014/main" id="{12786E43-8675-4117-9AE0-22E027BFFA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9526" y="5548313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8" name="Rectangle 402">
              <a:extLst>
                <a:ext uri="{FF2B5EF4-FFF2-40B4-BE49-F238E27FC236}">
                  <a16:creationId xmlns:a16="http://schemas.microsoft.com/office/drawing/2014/main" id="{7E5FAD56-C13A-4C2D-BC11-F5FB164339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8288" y="5548313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2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9" name="Rectangle 403">
              <a:extLst>
                <a:ext uri="{FF2B5EF4-FFF2-40B4-BE49-F238E27FC236}">
                  <a16:creationId xmlns:a16="http://schemas.microsoft.com/office/drawing/2014/main" id="{DC365EB4-D486-4E36-B9C7-C39A124A5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7051" y="5548313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4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0" name="Rectangle 404">
              <a:extLst>
                <a:ext uri="{FF2B5EF4-FFF2-40B4-BE49-F238E27FC236}">
                  <a16:creationId xmlns:a16="http://schemas.microsoft.com/office/drawing/2014/main" id="{085A9A7A-46D9-4358-9896-31F361E96F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5813" y="5548313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6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1" name="Rectangle 405">
              <a:extLst>
                <a:ext uri="{FF2B5EF4-FFF2-40B4-BE49-F238E27FC236}">
                  <a16:creationId xmlns:a16="http://schemas.microsoft.com/office/drawing/2014/main" id="{12AFD5BA-8AEB-44E9-A3D5-AEC5385706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163" y="5548313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8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407">
              <a:extLst>
                <a:ext uri="{FF2B5EF4-FFF2-40B4-BE49-F238E27FC236}">
                  <a16:creationId xmlns:a16="http://schemas.microsoft.com/office/drawing/2014/main" id="{2DBCF69D-DDD8-4E45-81E0-CCCCEE8EE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9525" y="5548313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ctangle 408">
              <a:extLst>
                <a:ext uri="{FF2B5EF4-FFF2-40B4-BE49-F238E27FC236}">
                  <a16:creationId xmlns:a16="http://schemas.microsoft.com/office/drawing/2014/main" id="{EA49A5AE-11DD-4821-AD2D-F4A27055B5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8288" y="5548313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12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409">
              <a:extLst>
                <a:ext uri="{FF2B5EF4-FFF2-40B4-BE49-F238E27FC236}">
                  <a16:creationId xmlns:a16="http://schemas.microsoft.com/office/drawing/2014/main" id="{0DE0C330-8F67-49C3-89B8-805640650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8638" y="5548313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14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ctangle 410">
              <a:extLst>
                <a:ext uri="{FF2B5EF4-FFF2-40B4-BE49-F238E27FC236}">
                  <a16:creationId xmlns:a16="http://schemas.microsoft.com/office/drawing/2014/main" id="{5B52A7E1-8993-4052-B3EB-F8D593D4D8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5813" y="5548313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16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411">
              <a:extLst>
                <a:ext uri="{FF2B5EF4-FFF2-40B4-BE49-F238E27FC236}">
                  <a16:creationId xmlns:a16="http://schemas.microsoft.com/office/drawing/2014/main" id="{BE4C7E42-AC32-4BFD-9076-FB74A9EA2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6163" y="5548313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18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Freeform 412">
              <a:extLst>
                <a:ext uri="{FF2B5EF4-FFF2-40B4-BE49-F238E27FC236}">
                  <a16:creationId xmlns:a16="http://schemas.microsoft.com/office/drawing/2014/main" id="{96106C9E-14FC-42C5-B24E-8E5FDA979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338" y="4264025"/>
              <a:ext cx="0" cy="1255713"/>
            </a:xfrm>
            <a:custGeom>
              <a:avLst/>
              <a:gdLst>
                <a:gd name="T0" fmla="*/ 1316 h 1316"/>
                <a:gd name="T1" fmla="*/ 1316 h 1316"/>
                <a:gd name="T2" fmla="*/ 0 h 131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316">
                  <a:moveTo>
                    <a:pt x="0" y="1316"/>
                  </a:moveTo>
                  <a:lnTo>
                    <a:pt x="0" y="1316"/>
                  </a:lnTo>
                  <a:lnTo>
                    <a:pt x="0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413">
              <a:extLst>
                <a:ext uri="{FF2B5EF4-FFF2-40B4-BE49-F238E27FC236}">
                  <a16:creationId xmlns:a16="http://schemas.microsoft.com/office/drawing/2014/main" id="{FFC5C976-A1D2-4004-BED3-5166D51F8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113" y="5519738"/>
              <a:ext cx="22225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414">
              <a:extLst>
                <a:ext uri="{FF2B5EF4-FFF2-40B4-BE49-F238E27FC236}">
                  <a16:creationId xmlns:a16="http://schemas.microsoft.com/office/drawing/2014/main" id="{2A18534F-CEC4-40F4-B542-A05199E70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113" y="5270500"/>
              <a:ext cx="22225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415">
              <a:extLst>
                <a:ext uri="{FF2B5EF4-FFF2-40B4-BE49-F238E27FC236}">
                  <a16:creationId xmlns:a16="http://schemas.microsoft.com/office/drawing/2014/main" id="{19891E97-FBB1-4FBE-A642-CC5137C60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113" y="5022850"/>
              <a:ext cx="22225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416">
              <a:extLst>
                <a:ext uri="{FF2B5EF4-FFF2-40B4-BE49-F238E27FC236}">
                  <a16:creationId xmlns:a16="http://schemas.microsoft.com/office/drawing/2014/main" id="{024CF734-D531-4570-B5C5-AAAFCDB44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113" y="4773613"/>
              <a:ext cx="22225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417">
              <a:extLst>
                <a:ext uri="{FF2B5EF4-FFF2-40B4-BE49-F238E27FC236}">
                  <a16:creationId xmlns:a16="http://schemas.microsoft.com/office/drawing/2014/main" id="{4545D1A7-36C4-4492-BF23-D2649879D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113" y="4524375"/>
              <a:ext cx="22225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418">
              <a:extLst>
                <a:ext uri="{FF2B5EF4-FFF2-40B4-BE49-F238E27FC236}">
                  <a16:creationId xmlns:a16="http://schemas.microsoft.com/office/drawing/2014/main" id="{8E02CE9F-19DA-45D5-A0ED-DA23AEB1D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113" y="4275138"/>
              <a:ext cx="22225" cy="0"/>
            </a:xfrm>
            <a:custGeom>
              <a:avLst/>
              <a:gdLst>
                <a:gd name="T0" fmla="*/ 0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Rectangle 419">
              <a:extLst>
                <a:ext uri="{FF2B5EF4-FFF2-40B4-BE49-F238E27FC236}">
                  <a16:creationId xmlns:a16="http://schemas.microsoft.com/office/drawing/2014/main" id="{8D4B9634-0DBC-408F-8443-B353B9FFF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7138" y="5468938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420">
              <a:extLst>
                <a:ext uri="{FF2B5EF4-FFF2-40B4-BE49-F238E27FC236}">
                  <a16:creationId xmlns:a16="http://schemas.microsoft.com/office/drawing/2014/main" id="{4C2B584E-057A-4805-8F45-42414FFCC4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7925" y="5219700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20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421">
              <a:extLst>
                <a:ext uri="{FF2B5EF4-FFF2-40B4-BE49-F238E27FC236}">
                  <a16:creationId xmlns:a16="http://schemas.microsoft.com/office/drawing/2014/main" id="{36AC97A0-538D-4ACF-98EC-F42644D5F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7925" y="4972050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40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422">
              <a:extLst>
                <a:ext uri="{FF2B5EF4-FFF2-40B4-BE49-F238E27FC236}">
                  <a16:creationId xmlns:a16="http://schemas.microsoft.com/office/drawing/2014/main" id="{6D6F200D-5B36-4B20-B0D4-A37D7F08A2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7925" y="4722813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60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423">
              <a:extLst>
                <a:ext uri="{FF2B5EF4-FFF2-40B4-BE49-F238E27FC236}">
                  <a16:creationId xmlns:a16="http://schemas.microsoft.com/office/drawing/2014/main" id="{C65B92B1-24DC-46AA-9681-4DB67487D9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7925" y="4475163"/>
              <a:ext cx="141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80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424">
              <a:extLst>
                <a:ext uri="{FF2B5EF4-FFF2-40B4-BE49-F238E27FC236}">
                  <a16:creationId xmlns:a16="http://schemas.microsoft.com/office/drawing/2014/main" id="{92E7FE0F-C8B2-4627-B8DD-1B8192EBA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8713" y="4225925"/>
              <a:ext cx="19050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100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Freeform 425">
              <a:extLst>
                <a:ext uri="{FF2B5EF4-FFF2-40B4-BE49-F238E27FC236}">
                  <a16:creationId xmlns:a16="http://schemas.microsoft.com/office/drawing/2014/main" id="{0ACD35E5-8F3C-4838-B6E9-17DD4E417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338" y="4289425"/>
              <a:ext cx="2324100" cy="744538"/>
            </a:xfrm>
            <a:custGeom>
              <a:avLst/>
              <a:gdLst>
                <a:gd name="T0" fmla="*/ 0 w 2437"/>
                <a:gd name="T1" fmla="*/ 0 h 781"/>
                <a:gd name="T2" fmla="*/ 0 w 2437"/>
                <a:gd name="T3" fmla="*/ 0 h 781"/>
                <a:gd name="T4" fmla="*/ 808 w 2437"/>
                <a:gd name="T5" fmla="*/ 0 h 781"/>
                <a:gd name="T6" fmla="*/ 808 w 2437"/>
                <a:gd name="T7" fmla="*/ 130 h 781"/>
                <a:gd name="T8" fmla="*/ 943 w 2437"/>
                <a:gd name="T9" fmla="*/ 130 h 781"/>
                <a:gd name="T10" fmla="*/ 943 w 2437"/>
                <a:gd name="T11" fmla="*/ 390 h 781"/>
                <a:gd name="T12" fmla="*/ 1487 w 2437"/>
                <a:gd name="T13" fmla="*/ 390 h 781"/>
                <a:gd name="T14" fmla="*/ 1487 w 2437"/>
                <a:gd name="T15" fmla="*/ 521 h 781"/>
                <a:gd name="T16" fmla="*/ 1622 w 2437"/>
                <a:gd name="T17" fmla="*/ 521 h 781"/>
                <a:gd name="T18" fmla="*/ 1622 w 2437"/>
                <a:gd name="T19" fmla="*/ 651 h 781"/>
                <a:gd name="T20" fmla="*/ 2029 w 2437"/>
                <a:gd name="T21" fmla="*/ 651 h 781"/>
                <a:gd name="T22" fmla="*/ 2029 w 2437"/>
                <a:gd name="T23" fmla="*/ 781 h 781"/>
                <a:gd name="T24" fmla="*/ 2437 w 2437"/>
                <a:gd name="T25" fmla="*/ 781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37" h="781">
                  <a:moveTo>
                    <a:pt x="0" y="0"/>
                  </a:moveTo>
                  <a:lnTo>
                    <a:pt x="0" y="0"/>
                  </a:lnTo>
                  <a:lnTo>
                    <a:pt x="808" y="0"/>
                  </a:lnTo>
                  <a:lnTo>
                    <a:pt x="808" y="130"/>
                  </a:lnTo>
                  <a:lnTo>
                    <a:pt x="943" y="130"/>
                  </a:lnTo>
                  <a:lnTo>
                    <a:pt x="943" y="390"/>
                  </a:lnTo>
                  <a:lnTo>
                    <a:pt x="1487" y="390"/>
                  </a:lnTo>
                  <a:lnTo>
                    <a:pt x="1487" y="521"/>
                  </a:lnTo>
                  <a:lnTo>
                    <a:pt x="1622" y="521"/>
                  </a:lnTo>
                  <a:lnTo>
                    <a:pt x="1622" y="651"/>
                  </a:lnTo>
                  <a:lnTo>
                    <a:pt x="2029" y="651"/>
                  </a:lnTo>
                  <a:lnTo>
                    <a:pt x="2029" y="781"/>
                  </a:lnTo>
                  <a:lnTo>
                    <a:pt x="2437" y="781"/>
                  </a:lnTo>
                </a:path>
              </a:pathLst>
            </a:custGeom>
            <a:noFill/>
            <a:ln w="7938" cap="rnd">
              <a:solidFill>
                <a:srgbClr val="FB02F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426">
              <a:extLst>
                <a:ext uri="{FF2B5EF4-FFF2-40B4-BE49-F238E27FC236}">
                  <a16:creationId xmlns:a16="http://schemas.microsoft.com/office/drawing/2014/main" id="{0333A8C6-C951-405C-97B5-ED5C23736A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1050" y="4389438"/>
              <a:ext cx="46038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48 w 48"/>
                <a:gd name="T5" fmla="*/ 0 h 48"/>
                <a:gd name="T6" fmla="*/ 48 w 48"/>
                <a:gd name="T7" fmla="*/ 24 h 48"/>
                <a:gd name="T8" fmla="*/ 0 w 48"/>
                <a:gd name="T9" fmla="*/ 24 h 48"/>
                <a:gd name="T10" fmla="*/ 0 w 48"/>
                <a:gd name="T11" fmla="*/ 0 h 48"/>
                <a:gd name="T12" fmla="*/ 0 w 48"/>
                <a:gd name="T13" fmla="*/ 24 h 48"/>
                <a:gd name="T14" fmla="*/ 0 w 48"/>
                <a:gd name="T15" fmla="*/ 24 h 48"/>
                <a:gd name="T16" fmla="*/ 0 w 48"/>
                <a:gd name="T17" fmla="*/ 48 h 48"/>
                <a:gd name="T18" fmla="*/ 48 w 48"/>
                <a:gd name="T19" fmla="*/ 48 h 48"/>
                <a:gd name="T20" fmla="*/ 48 w 48"/>
                <a:gd name="T21" fmla="*/ 24 h 48"/>
                <a:gd name="T22" fmla="*/ 48 w 48"/>
                <a:gd name="T23" fmla="*/ 48 h 48"/>
                <a:gd name="T24" fmla="*/ 0 w 48"/>
                <a:gd name="T2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4"/>
                  </a:lnTo>
                  <a:lnTo>
                    <a:pt x="0" y="24"/>
                  </a:lnTo>
                  <a:lnTo>
                    <a:pt x="0" y="0"/>
                  </a:lnTo>
                  <a:close/>
                  <a:moveTo>
                    <a:pt x="0" y="24"/>
                  </a:moveTo>
                  <a:lnTo>
                    <a:pt x="0" y="24"/>
                  </a:lnTo>
                  <a:lnTo>
                    <a:pt x="0" y="48"/>
                  </a:lnTo>
                  <a:lnTo>
                    <a:pt x="48" y="48"/>
                  </a:lnTo>
                  <a:lnTo>
                    <a:pt x="48" y="24"/>
                  </a:lnTo>
                  <a:lnTo>
                    <a:pt x="48" y="48"/>
                  </a:lnTo>
                  <a:lnTo>
                    <a:pt x="0" y="48"/>
                  </a:lnTo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Freeform 427">
              <a:extLst>
                <a:ext uri="{FF2B5EF4-FFF2-40B4-BE49-F238E27FC236}">
                  <a16:creationId xmlns:a16="http://schemas.microsoft.com/office/drawing/2014/main" id="{E94D4546-2810-4026-89E4-9FBD4E67C0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1050" y="4389438"/>
              <a:ext cx="46038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48 w 48"/>
                <a:gd name="T5" fmla="*/ 0 h 48"/>
                <a:gd name="T6" fmla="*/ 48 w 48"/>
                <a:gd name="T7" fmla="*/ 24 h 48"/>
                <a:gd name="T8" fmla="*/ 0 w 48"/>
                <a:gd name="T9" fmla="*/ 24 h 48"/>
                <a:gd name="T10" fmla="*/ 0 w 48"/>
                <a:gd name="T11" fmla="*/ 0 h 48"/>
                <a:gd name="T12" fmla="*/ 0 w 48"/>
                <a:gd name="T13" fmla="*/ 24 h 48"/>
                <a:gd name="T14" fmla="*/ 0 w 48"/>
                <a:gd name="T15" fmla="*/ 24 h 48"/>
                <a:gd name="T16" fmla="*/ 0 w 48"/>
                <a:gd name="T17" fmla="*/ 48 h 48"/>
                <a:gd name="T18" fmla="*/ 48 w 48"/>
                <a:gd name="T19" fmla="*/ 48 h 48"/>
                <a:gd name="T20" fmla="*/ 48 w 48"/>
                <a:gd name="T21" fmla="*/ 24 h 48"/>
                <a:gd name="T22" fmla="*/ 48 w 48"/>
                <a:gd name="T23" fmla="*/ 48 h 48"/>
                <a:gd name="T24" fmla="*/ 0 w 48"/>
                <a:gd name="T2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4"/>
                  </a:lnTo>
                  <a:lnTo>
                    <a:pt x="0" y="24"/>
                  </a:lnTo>
                  <a:lnTo>
                    <a:pt x="0" y="0"/>
                  </a:lnTo>
                  <a:close/>
                  <a:moveTo>
                    <a:pt x="0" y="24"/>
                  </a:moveTo>
                  <a:lnTo>
                    <a:pt x="0" y="24"/>
                  </a:lnTo>
                  <a:lnTo>
                    <a:pt x="0" y="48"/>
                  </a:lnTo>
                  <a:lnTo>
                    <a:pt x="48" y="48"/>
                  </a:lnTo>
                  <a:lnTo>
                    <a:pt x="48" y="24"/>
                  </a:lnTo>
                  <a:lnTo>
                    <a:pt x="48" y="48"/>
                  </a:lnTo>
                  <a:lnTo>
                    <a:pt x="0" y="48"/>
                  </a:lnTo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Freeform 428">
              <a:extLst>
                <a:ext uri="{FF2B5EF4-FFF2-40B4-BE49-F238E27FC236}">
                  <a16:creationId xmlns:a16="http://schemas.microsoft.com/office/drawing/2014/main" id="{66974764-E217-479B-B20F-60EB056432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19638" y="4638675"/>
              <a:ext cx="46038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48 w 48"/>
                <a:gd name="T5" fmla="*/ 0 h 48"/>
                <a:gd name="T6" fmla="*/ 48 w 48"/>
                <a:gd name="T7" fmla="*/ 24 h 48"/>
                <a:gd name="T8" fmla="*/ 0 w 48"/>
                <a:gd name="T9" fmla="*/ 24 h 48"/>
                <a:gd name="T10" fmla="*/ 0 w 48"/>
                <a:gd name="T11" fmla="*/ 0 h 48"/>
                <a:gd name="T12" fmla="*/ 0 w 48"/>
                <a:gd name="T13" fmla="*/ 24 h 48"/>
                <a:gd name="T14" fmla="*/ 0 w 48"/>
                <a:gd name="T15" fmla="*/ 24 h 48"/>
                <a:gd name="T16" fmla="*/ 0 w 48"/>
                <a:gd name="T17" fmla="*/ 48 h 48"/>
                <a:gd name="T18" fmla="*/ 48 w 48"/>
                <a:gd name="T19" fmla="*/ 48 h 48"/>
                <a:gd name="T20" fmla="*/ 48 w 48"/>
                <a:gd name="T21" fmla="*/ 24 h 48"/>
                <a:gd name="T22" fmla="*/ 48 w 48"/>
                <a:gd name="T23" fmla="*/ 48 h 48"/>
                <a:gd name="T24" fmla="*/ 0 w 48"/>
                <a:gd name="T2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4"/>
                  </a:lnTo>
                  <a:lnTo>
                    <a:pt x="0" y="24"/>
                  </a:lnTo>
                  <a:lnTo>
                    <a:pt x="0" y="0"/>
                  </a:lnTo>
                  <a:close/>
                  <a:moveTo>
                    <a:pt x="0" y="24"/>
                  </a:moveTo>
                  <a:lnTo>
                    <a:pt x="0" y="24"/>
                  </a:lnTo>
                  <a:lnTo>
                    <a:pt x="0" y="48"/>
                  </a:lnTo>
                  <a:lnTo>
                    <a:pt x="48" y="48"/>
                  </a:lnTo>
                  <a:lnTo>
                    <a:pt x="48" y="24"/>
                  </a:lnTo>
                  <a:lnTo>
                    <a:pt x="48" y="48"/>
                  </a:lnTo>
                  <a:lnTo>
                    <a:pt x="0" y="48"/>
                  </a:lnTo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Freeform 429">
              <a:extLst>
                <a:ext uri="{FF2B5EF4-FFF2-40B4-BE49-F238E27FC236}">
                  <a16:creationId xmlns:a16="http://schemas.microsoft.com/office/drawing/2014/main" id="{3BD70193-4B4B-4269-A69B-AB8EDAC58C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19638" y="4638675"/>
              <a:ext cx="46038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48 w 48"/>
                <a:gd name="T5" fmla="*/ 0 h 48"/>
                <a:gd name="T6" fmla="*/ 48 w 48"/>
                <a:gd name="T7" fmla="*/ 24 h 48"/>
                <a:gd name="T8" fmla="*/ 0 w 48"/>
                <a:gd name="T9" fmla="*/ 24 h 48"/>
                <a:gd name="T10" fmla="*/ 0 w 48"/>
                <a:gd name="T11" fmla="*/ 0 h 48"/>
                <a:gd name="T12" fmla="*/ 0 w 48"/>
                <a:gd name="T13" fmla="*/ 24 h 48"/>
                <a:gd name="T14" fmla="*/ 0 w 48"/>
                <a:gd name="T15" fmla="*/ 24 h 48"/>
                <a:gd name="T16" fmla="*/ 0 w 48"/>
                <a:gd name="T17" fmla="*/ 48 h 48"/>
                <a:gd name="T18" fmla="*/ 48 w 48"/>
                <a:gd name="T19" fmla="*/ 48 h 48"/>
                <a:gd name="T20" fmla="*/ 48 w 48"/>
                <a:gd name="T21" fmla="*/ 24 h 48"/>
                <a:gd name="T22" fmla="*/ 48 w 48"/>
                <a:gd name="T23" fmla="*/ 48 h 48"/>
                <a:gd name="T24" fmla="*/ 0 w 48"/>
                <a:gd name="T2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4"/>
                  </a:lnTo>
                  <a:lnTo>
                    <a:pt x="0" y="24"/>
                  </a:lnTo>
                  <a:lnTo>
                    <a:pt x="0" y="0"/>
                  </a:lnTo>
                  <a:close/>
                  <a:moveTo>
                    <a:pt x="0" y="24"/>
                  </a:moveTo>
                  <a:lnTo>
                    <a:pt x="0" y="24"/>
                  </a:lnTo>
                  <a:lnTo>
                    <a:pt x="0" y="48"/>
                  </a:lnTo>
                  <a:lnTo>
                    <a:pt x="48" y="48"/>
                  </a:lnTo>
                  <a:lnTo>
                    <a:pt x="48" y="24"/>
                  </a:lnTo>
                  <a:lnTo>
                    <a:pt x="48" y="48"/>
                  </a:lnTo>
                  <a:lnTo>
                    <a:pt x="0" y="48"/>
                  </a:lnTo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Freeform 430">
              <a:extLst>
                <a:ext uri="{FF2B5EF4-FFF2-40B4-BE49-F238E27FC236}">
                  <a16:creationId xmlns:a16="http://schemas.microsoft.com/office/drawing/2014/main" id="{FCA08081-55CD-4083-BCDD-F5F6BEADBC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38750" y="4764088"/>
              <a:ext cx="44450" cy="44450"/>
            </a:xfrm>
            <a:custGeom>
              <a:avLst/>
              <a:gdLst>
                <a:gd name="T0" fmla="*/ 0 w 47"/>
                <a:gd name="T1" fmla="*/ 0 h 48"/>
                <a:gd name="T2" fmla="*/ 0 w 47"/>
                <a:gd name="T3" fmla="*/ 0 h 48"/>
                <a:gd name="T4" fmla="*/ 47 w 47"/>
                <a:gd name="T5" fmla="*/ 0 h 48"/>
                <a:gd name="T6" fmla="*/ 47 w 47"/>
                <a:gd name="T7" fmla="*/ 24 h 48"/>
                <a:gd name="T8" fmla="*/ 0 w 47"/>
                <a:gd name="T9" fmla="*/ 24 h 48"/>
                <a:gd name="T10" fmla="*/ 0 w 47"/>
                <a:gd name="T11" fmla="*/ 0 h 48"/>
                <a:gd name="T12" fmla="*/ 0 w 47"/>
                <a:gd name="T13" fmla="*/ 24 h 48"/>
                <a:gd name="T14" fmla="*/ 0 w 47"/>
                <a:gd name="T15" fmla="*/ 24 h 48"/>
                <a:gd name="T16" fmla="*/ 0 w 47"/>
                <a:gd name="T17" fmla="*/ 48 h 48"/>
                <a:gd name="T18" fmla="*/ 47 w 47"/>
                <a:gd name="T19" fmla="*/ 48 h 48"/>
                <a:gd name="T20" fmla="*/ 47 w 47"/>
                <a:gd name="T21" fmla="*/ 24 h 48"/>
                <a:gd name="T22" fmla="*/ 47 w 47"/>
                <a:gd name="T23" fmla="*/ 48 h 48"/>
                <a:gd name="T24" fmla="*/ 0 w 47"/>
                <a:gd name="T2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48">
                  <a:moveTo>
                    <a:pt x="0" y="0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24"/>
                  </a:lnTo>
                  <a:lnTo>
                    <a:pt x="0" y="24"/>
                  </a:lnTo>
                  <a:lnTo>
                    <a:pt x="0" y="0"/>
                  </a:lnTo>
                  <a:close/>
                  <a:moveTo>
                    <a:pt x="0" y="24"/>
                  </a:moveTo>
                  <a:lnTo>
                    <a:pt x="0" y="24"/>
                  </a:lnTo>
                  <a:lnTo>
                    <a:pt x="0" y="48"/>
                  </a:lnTo>
                  <a:lnTo>
                    <a:pt x="47" y="48"/>
                  </a:lnTo>
                  <a:lnTo>
                    <a:pt x="47" y="24"/>
                  </a:lnTo>
                  <a:lnTo>
                    <a:pt x="47" y="48"/>
                  </a:lnTo>
                  <a:lnTo>
                    <a:pt x="0" y="48"/>
                  </a:lnTo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Freeform 431">
              <a:extLst>
                <a:ext uri="{FF2B5EF4-FFF2-40B4-BE49-F238E27FC236}">
                  <a16:creationId xmlns:a16="http://schemas.microsoft.com/office/drawing/2014/main" id="{FDC5E515-DEC9-4491-9F06-C275A13E69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38750" y="4764088"/>
              <a:ext cx="44450" cy="44450"/>
            </a:xfrm>
            <a:custGeom>
              <a:avLst/>
              <a:gdLst>
                <a:gd name="T0" fmla="*/ 0 w 47"/>
                <a:gd name="T1" fmla="*/ 0 h 48"/>
                <a:gd name="T2" fmla="*/ 0 w 47"/>
                <a:gd name="T3" fmla="*/ 0 h 48"/>
                <a:gd name="T4" fmla="*/ 47 w 47"/>
                <a:gd name="T5" fmla="*/ 0 h 48"/>
                <a:gd name="T6" fmla="*/ 47 w 47"/>
                <a:gd name="T7" fmla="*/ 24 h 48"/>
                <a:gd name="T8" fmla="*/ 0 w 47"/>
                <a:gd name="T9" fmla="*/ 24 h 48"/>
                <a:gd name="T10" fmla="*/ 0 w 47"/>
                <a:gd name="T11" fmla="*/ 0 h 48"/>
                <a:gd name="T12" fmla="*/ 0 w 47"/>
                <a:gd name="T13" fmla="*/ 24 h 48"/>
                <a:gd name="T14" fmla="*/ 0 w 47"/>
                <a:gd name="T15" fmla="*/ 24 h 48"/>
                <a:gd name="T16" fmla="*/ 0 w 47"/>
                <a:gd name="T17" fmla="*/ 48 h 48"/>
                <a:gd name="T18" fmla="*/ 47 w 47"/>
                <a:gd name="T19" fmla="*/ 48 h 48"/>
                <a:gd name="T20" fmla="*/ 47 w 47"/>
                <a:gd name="T21" fmla="*/ 24 h 48"/>
                <a:gd name="T22" fmla="*/ 47 w 47"/>
                <a:gd name="T23" fmla="*/ 48 h 48"/>
                <a:gd name="T24" fmla="*/ 0 w 47"/>
                <a:gd name="T2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48">
                  <a:moveTo>
                    <a:pt x="0" y="0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24"/>
                  </a:lnTo>
                  <a:lnTo>
                    <a:pt x="0" y="24"/>
                  </a:lnTo>
                  <a:lnTo>
                    <a:pt x="0" y="0"/>
                  </a:lnTo>
                  <a:close/>
                  <a:moveTo>
                    <a:pt x="0" y="24"/>
                  </a:moveTo>
                  <a:lnTo>
                    <a:pt x="0" y="24"/>
                  </a:lnTo>
                  <a:lnTo>
                    <a:pt x="0" y="48"/>
                  </a:lnTo>
                  <a:lnTo>
                    <a:pt x="47" y="48"/>
                  </a:lnTo>
                  <a:lnTo>
                    <a:pt x="47" y="24"/>
                  </a:lnTo>
                  <a:lnTo>
                    <a:pt x="47" y="48"/>
                  </a:lnTo>
                  <a:lnTo>
                    <a:pt x="0" y="48"/>
                  </a:lnTo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Freeform 432">
              <a:extLst>
                <a:ext uri="{FF2B5EF4-FFF2-40B4-BE49-F238E27FC236}">
                  <a16:creationId xmlns:a16="http://schemas.microsoft.com/office/drawing/2014/main" id="{0C7F583F-DDA8-4401-B3C0-6FCE31C65E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67338" y="4887913"/>
              <a:ext cx="46038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48 w 48"/>
                <a:gd name="T5" fmla="*/ 0 h 48"/>
                <a:gd name="T6" fmla="*/ 48 w 48"/>
                <a:gd name="T7" fmla="*/ 24 h 48"/>
                <a:gd name="T8" fmla="*/ 0 w 48"/>
                <a:gd name="T9" fmla="*/ 24 h 48"/>
                <a:gd name="T10" fmla="*/ 0 w 48"/>
                <a:gd name="T11" fmla="*/ 0 h 48"/>
                <a:gd name="T12" fmla="*/ 0 w 48"/>
                <a:gd name="T13" fmla="*/ 24 h 48"/>
                <a:gd name="T14" fmla="*/ 0 w 48"/>
                <a:gd name="T15" fmla="*/ 24 h 48"/>
                <a:gd name="T16" fmla="*/ 0 w 48"/>
                <a:gd name="T17" fmla="*/ 48 h 48"/>
                <a:gd name="T18" fmla="*/ 48 w 48"/>
                <a:gd name="T19" fmla="*/ 48 h 48"/>
                <a:gd name="T20" fmla="*/ 48 w 48"/>
                <a:gd name="T21" fmla="*/ 24 h 48"/>
                <a:gd name="T22" fmla="*/ 48 w 48"/>
                <a:gd name="T23" fmla="*/ 48 h 48"/>
                <a:gd name="T24" fmla="*/ 0 w 48"/>
                <a:gd name="T2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4"/>
                  </a:lnTo>
                  <a:lnTo>
                    <a:pt x="0" y="24"/>
                  </a:lnTo>
                  <a:lnTo>
                    <a:pt x="0" y="0"/>
                  </a:lnTo>
                  <a:close/>
                  <a:moveTo>
                    <a:pt x="0" y="24"/>
                  </a:moveTo>
                  <a:lnTo>
                    <a:pt x="0" y="24"/>
                  </a:lnTo>
                  <a:lnTo>
                    <a:pt x="0" y="48"/>
                  </a:lnTo>
                  <a:lnTo>
                    <a:pt x="48" y="48"/>
                  </a:lnTo>
                  <a:lnTo>
                    <a:pt x="48" y="24"/>
                  </a:lnTo>
                  <a:lnTo>
                    <a:pt x="48" y="48"/>
                  </a:lnTo>
                  <a:lnTo>
                    <a:pt x="0" y="48"/>
                  </a:lnTo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Freeform 433">
              <a:extLst>
                <a:ext uri="{FF2B5EF4-FFF2-40B4-BE49-F238E27FC236}">
                  <a16:creationId xmlns:a16="http://schemas.microsoft.com/office/drawing/2014/main" id="{7E2C5ABA-B142-468A-97B3-50C0B962D2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67338" y="4887913"/>
              <a:ext cx="46038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48 w 48"/>
                <a:gd name="T5" fmla="*/ 0 h 48"/>
                <a:gd name="T6" fmla="*/ 48 w 48"/>
                <a:gd name="T7" fmla="*/ 24 h 48"/>
                <a:gd name="T8" fmla="*/ 0 w 48"/>
                <a:gd name="T9" fmla="*/ 24 h 48"/>
                <a:gd name="T10" fmla="*/ 0 w 48"/>
                <a:gd name="T11" fmla="*/ 0 h 48"/>
                <a:gd name="T12" fmla="*/ 0 w 48"/>
                <a:gd name="T13" fmla="*/ 24 h 48"/>
                <a:gd name="T14" fmla="*/ 0 w 48"/>
                <a:gd name="T15" fmla="*/ 24 h 48"/>
                <a:gd name="T16" fmla="*/ 0 w 48"/>
                <a:gd name="T17" fmla="*/ 48 h 48"/>
                <a:gd name="T18" fmla="*/ 48 w 48"/>
                <a:gd name="T19" fmla="*/ 48 h 48"/>
                <a:gd name="T20" fmla="*/ 48 w 48"/>
                <a:gd name="T21" fmla="*/ 24 h 48"/>
                <a:gd name="T22" fmla="*/ 48 w 48"/>
                <a:gd name="T23" fmla="*/ 48 h 48"/>
                <a:gd name="T24" fmla="*/ 0 w 48"/>
                <a:gd name="T2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4"/>
                  </a:lnTo>
                  <a:lnTo>
                    <a:pt x="0" y="24"/>
                  </a:lnTo>
                  <a:lnTo>
                    <a:pt x="0" y="0"/>
                  </a:lnTo>
                  <a:close/>
                  <a:moveTo>
                    <a:pt x="0" y="24"/>
                  </a:moveTo>
                  <a:lnTo>
                    <a:pt x="0" y="24"/>
                  </a:lnTo>
                  <a:lnTo>
                    <a:pt x="0" y="48"/>
                  </a:lnTo>
                  <a:lnTo>
                    <a:pt x="48" y="48"/>
                  </a:lnTo>
                  <a:lnTo>
                    <a:pt x="48" y="24"/>
                  </a:lnTo>
                  <a:lnTo>
                    <a:pt x="48" y="48"/>
                  </a:lnTo>
                  <a:lnTo>
                    <a:pt x="0" y="48"/>
                  </a:lnTo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434">
              <a:extLst>
                <a:ext uri="{FF2B5EF4-FFF2-40B4-BE49-F238E27FC236}">
                  <a16:creationId xmlns:a16="http://schemas.microsoft.com/office/drawing/2014/main" id="{A43778B6-A04E-42A6-A660-4615283BE9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56275" y="5011738"/>
              <a:ext cx="46038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48 w 48"/>
                <a:gd name="T5" fmla="*/ 0 h 48"/>
                <a:gd name="T6" fmla="*/ 48 w 48"/>
                <a:gd name="T7" fmla="*/ 24 h 48"/>
                <a:gd name="T8" fmla="*/ 0 w 48"/>
                <a:gd name="T9" fmla="*/ 24 h 48"/>
                <a:gd name="T10" fmla="*/ 0 w 48"/>
                <a:gd name="T11" fmla="*/ 0 h 48"/>
                <a:gd name="T12" fmla="*/ 0 w 48"/>
                <a:gd name="T13" fmla="*/ 24 h 48"/>
                <a:gd name="T14" fmla="*/ 0 w 48"/>
                <a:gd name="T15" fmla="*/ 24 h 48"/>
                <a:gd name="T16" fmla="*/ 0 w 48"/>
                <a:gd name="T17" fmla="*/ 48 h 48"/>
                <a:gd name="T18" fmla="*/ 48 w 48"/>
                <a:gd name="T19" fmla="*/ 48 h 48"/>
                <a:gd name="T20" fmla="*/ 48 w 48"/>
                <a:gd name="T21" fmla="*/ 24 h 48"/>
                <a:gd name="T22" fmla="*/ 48 w 48"/>
                <a:gd name="T23" fmla="*/ 48 h 48"/>
                <a:gd name="T24" fmla="*/ 0 w 48"/>
                <a:gd name="T2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4"/>
                  </a:lnTo>
                  <a:lnTo>
                    <a:pt x="0" y="24"/>
                  </a:lnTo>
                  <a:lnTo>
                    <a:pt x="0" y="0"/>
                  </a:lnTo>
                  <a:close/>
                  <a:moveTo>
                    <a:pt x="0" y="24"/>
                  </a:moveTo>
                  <a:lnTo>
                    <a:pt x="0" y="24"/>
                  </a:lnTo>
                  <a:lnTo>
                    <a:pt x="0" y="48"/>
                  </a:lnTo>
                  <a:lnTo>
                    <a:pt x="48" y="48"/>
                  </a:lnTo>
                  <a:lnTo>
                    <a:pt x="48" y="24"/>
                  </a:lnTo>
                  <a:lnTo>
                    <a:pt x="48" y="48"/>
                  </a:lnTo>
                  <a:lnTo>
                    <a:pt x="0" y="48"/>
                  </a:lnTo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435">
              <a:extLst>
                <a:ext uri="{FF2B5EF4-FFF2-40B4-BE49-F238E27FC236}">
                  <a16:creationId xmlns:a16="http://schemas.microsoft.com/office/drawing/2014/main" id="{6E48AA6B-DDF8-4E43-A780-7470D5FD6E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56275" y="5011738"/>
              <a:ext cx="46038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48 w 48"/>
                <a:gd name="T5" fmla="*/ 0 h 48"/>
                <a:gd name="T6" fmla="*/ 48 w 48"/>
                <a:gd name="T7" fmla="*/ 24 h 48"/>
                <a:gd name="T8" fmla="*/ 0 w 48"/>
                <a:gd name="T9" fmla="*/ 24 h 48"/>
                <a:gd name="T10" fmla="*/ 0 w 48"/>
                <a:gd name="T11" fmla="*/ 0 h 48"/>
                <a:gd name="T12" fmla="*/ 0 w 48"/>
                <a:gd name="T13" fmla="*/ 24 h 48"/>
                <a:gd name="T14" fmla="*/ 0 w 48"/>
                <a:gd name="T15" fmla="*/ 24 h 48"/>
                <a:gd name="T16" fmla="*/ 0 w 48"/>
                <a:gd name="T17" fmla="*/ 48 h 48"/>
                <a:gd name="T18" fmla="*/ 48 w 48"/>
                <a:gd name="T19" fmla="*/ 48 h 48"/>
                <a:gd name="T20" fmla="*/ 48 w 48"/>
                <a:gd name="T21" fmla="*/ 24 h 48"/>
                <a:gd name="T22" fmla="*/ 48 w 48"/>
                <a:gd name="T23" fmla="*/ 48 h 48"/>
                <a:gd name="T24" fmla="*/ 0 w 48"/>
                <a:gd name="T2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4"/>
                  </a:lnTo>
                  <a:lnTo>
                    <a:pt x="0" y="24"/>
                  </a:lnTo>
                  <a:lnTo>
                    <a:pt x="0" y="0"/>
                  </a:lnTo>
                  <a:close/>
                  <a:moveTo>
                    <a:pt x="0" y="24"/>
                  </a:moveTo>
                  <a:lnTo>
                    <a:pt x="0" y="24"/>
                  </a:lnTo>
                  <a:lnTo>
                    <a:pt x="0" y="48"/>
                  </a:lnTo>
                  <a:lnTo>
                    <a:pt x="48" y="48"/>
                  </a:lnTo>
                  <a:lnTo>
                    <a:pt x="48" y="24"/>
                  </a:lnTo>
                  <a:lnTo>
                    <a:pt x="48" y="48"/>
                  </a:lnTo>
                  <a:lnTo>
                    <a:pt x="0" y="48"/>
                  </a:lnTo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436">
              <a:extLst>
                <a:ext uri="{FF2B5EF4-FFF2-40B4-BE49-F238E27FC236}">
                  <a16:creationId xmlns:a16="http://schemas.microsoft.com/office/drawing/2014/main" id="{DB42112D-C099-4B0F-AFD2-73E6E494EF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5213" y="5011738"/>
              <a:ext cx="46038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48 w 48"/>
                <a:gd name="T5" fmla="*/ 0 h 48"/>
                <a:gd name="T6" fmla="*/ 48 w 48"/>
                <a:gd name="T7" fmla="*/ 24 h 48"/>
                <a:gd name="T8" fmla="*/ 0 w 48"/>
                <a:gd name="T9" fmla="*/ 24 h 48"/>
                <a:gd name="T10" fmla="*/ 0 w 48"/>
                <a:gd name="T11" fmla="*/ 0 h 48"/>
                <a:gd name="T12" fmla="*/ 0 w 48"/>
                <a:gd name="T13" fmla="*/ 24 h 48"/>
                <a:gd name="T14" fmla="*/ 0 w 48"/>
                <a:gd name="T15" fmla="*/ 24 h 48"/>
                <a:gd name="T16" fmla="*/ 0 w 48"/>
                <a:gd name="T17" fmla="*/ 48 h 48"/>
                <a:gd name="T18" fmla="*/ 48 w 48"/>
                <a:gd name="T19" fmla="*/ 48 h 48"/>
                <a:gd name="T20" fmla="*/ 48 w 48"/>
                <a:gd name="T21" fmla="*/ 24 h 48"/>
                <a:gd name="T22" fmla="*/ 48 w 48"/>
                <a:gd name="T23" fmla="*/ 48 h 48"/>
                <a:gd name="T24" fmla="*/ 0 w 48"/>
                <a:gd name="T2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4"/>
                  </a:lnTo>
                  <a:lnTo>
                    <a:pt x="0" y="24"/>
                  </a:lnTo>
                  <a:lnTo>
                    <a:pt x="0" y="0"/>
                  </a:lnTo>
                  <a:close/>
                  <a:moveTo>
                    <a:pt x="0" y="24"/>
                  </a:moveTo>
                  <a:lnTo>
                    <a:pt x="0" y="24"/>
                  </a:lnTo>
                  <a:lnTo>
                    <a:pt x="0" y="48"/>
                  </a:lnTo>
                  <a:lnTo>
                    <a:pt x="48" y="48"/>
                  </a:lnTo>
                  <a:lnTo>
                    <a:pt x="48" y="24"/>
                  </a:lnTo>
                  <a:lnTo>
                    <a:pt x="48" y="48"/>
                  </a:lnTo>
                  <a:lnTo>
                    <a:pt x="0" y="48"/>
                  </a:lnTo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437">
              <a:extLst>
                <a:ext uri="{FF2B5EF4-FFF2-40B4-BE49-F238E27FC236}">
                  <a16:creationId xmlns:a16="http://schemas.microsoft.com/office/drawing/2014/main" id="{4D32B707-11C2-48AE-9841-C1A165CC88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5213" y="5011738"/>
              <a:ext cx="46038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48 w 48"/>
                <a:gd name="T5" fmla="*/ 0 h 48"/>
                <a:gd name="T6" fmla="*/ 48 w 48"/>
                <a:gd name="T7" fmla="*/ 24 h 48"/>
                <a:gd name="T8" fmla="*/ 0 w 48"/>
                <a:gd name="T9" fmla="*/ 24 h 48"/>
                <a:gd name="T10" fmla="*/ 0 w 48"/>
                <a:gd name="T11" fmla="*/ 0 h 48"/>
                <a:gd name="T12" fmla="*/ 0 w 48"/>
                <a:gd name="T13" fmla="*/ 24 h 48"/>
                <a:gd name="T14" fmla="*/ 0 w 48"/>
                <a:gd name="T15" fmla="*/ 24 h 48"/>
                <a:gd name="T16" fmla="*/ 0 w 48"/>
                <a:gd name="T17" fmla="*/ 48 h 48"/>
                <a:gd name="T18" fmla="*/ 48 w 48"/>
                <a:gd name="T19" fmla="*/ 48 h 48"/>
                <a:gd name="T20" fmla="*/ 48 w 48"/>
                <a:gd name="T21" fmla="*/ 24 h 48"/>
                <a:gd name="T22" fmla="*/ 48 w 48"/>
                <a:gd name="T23" fmla="*/ 48 h 48"/>
                <a:gd name="T24" fmla="*/ 0 w 48"/>
                <a:gd name="T2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4"/>
                  </a:lnTo>
                  <a:lnTo>
                    <a:pt x="0" y="24"/>
                  </a:lnTo>
                  <a:lnTo>
                    <a:pt x="0" y="0"/>
                  </a:lnTo>
                  <a:close/>
                  <a:moveTo>
                    <a:pt x="0" y="24"/>
                  </a:moveTo>
                  <a:lnTo>
                    <a:pt x="0" y="24"/>
                  </a:lnTo>
                  <a:lnTo>
                    <a:pt x="0" y="48"/>
                  </a:lnTo>
                  <a:lnTo>
                    <a:pt x="48" y="48"/>
                  </a:lnTo>
                  <a:lnTo>
                    <a:pt x="48" y="24"/>
                  </a:lnTo>
                  <a:lnTo>
                    <a:pt x="48" y="48"/>
                  </a:lnTo>
                  <a:lnTo>
                    <a:pt x="0" y="48"/>
                  </a:lnTo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438">
              <a:extLst>
                <a:ext uri="{FF2B5EF4-FFF2-40B4-BE49-F238E27FC236}">
                  <a16:creationId xmlns:a16="http://schemas.microsoft.com/office/drawing/2014/main" id="{D23AA20A-F242-43C2-9D7A-8382E6810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338" y="4289425"/>
              <a:ext cx="2330450" cy="869950"/>
            </a:xfrm>
            <a:custGeom>
              <a:avLst/>
              <a:gdLst>
                <a:gd name="T0" fmla="*/ 0 w 2444"/>
                <a:gd name="T1" fmla="*/ 0 h 912"/>
                <a:gd name="T2" fmla="*/ 0 w 2444"/>
                <a:gd name="T3" fmla="*/ 0 h 912"/>
                <a:gd name="T4" fmla="*/ 0 w 2444"/>
                <a:gd name="T5" fmla="*/ 0 h 912"/>
                <a:gd name="T6" fmla="*/ 814 w 2444"/>
                <a:gd name="T7" fmla="*/ 0 h 912"/>
                <a:gd name="T8" fmla="*/ 814 w 2444"/>
                <a:gd name="T9" fmla="*/ 390 h 912"/>
                <a:gd name="T10" fmla="*/ 950 w 2444"/>
                <a:gd name="T11" fmla="*/ 390 h 912"/>
                <a:gd name="T12" fmla="*/ 950 w 2444"/>
                <a:gd name="T13" fmla="*/ 651 h 912"/>
                <a:gd name="T14" fmla="*/ 1222 w 2444"/>
                <a:gd name="T15" fmla="*/ 651 h 912"/>
                <a:gd name="T16" fmla="*/ 1222 w 2444"/>
                <a:gd name="T17" fmla="*/ 781 h 912"/>
                <a:gd name="T18" fmla="*/ 1358 w 2444"/>
                <a:gd name="T19" fmla="*/ 781 h 912"/>
                <a:gd name="T20" fmla="*/ 1358 w 2444"/>
                <a:gd name="T21" fmla="*/ 912 h 912"/>
                <a:gd name="T22" fmla="*/ 2444 w 2444"/>
                <a:gd name="T23" fmla="*/ 912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44" h="91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814" y="0"/>
                  </a:lnTo>
                  <a:lnTo>
                    <a:pt x="814" y="390"/>
                  </a:lnTo>
                  <a:lnTo>
                    <a:pt x="950" y="390"/>
                  </a:lnTo>
                  <a:lnTo>
                    <a:pt x="950" y="651"/>
                  </a:lnTo>
                  <a:lnTo>
                    <a:pt x="1222" y="651"/>
                  </a:lnTo>
                  <a:lnTo>
                    <a:pt x="1222" y="781"/>
                  </a:lnTo>
                  <a:lnTo>
                    <a:pt x="1358" y="781"/>
                  </a:lnTo>
                  <a:lnTo>
                    <a:pt x="1358" y="912"/>
                  </a:lnTo>
                  <a:lnTo>
                    <a:pt x="2444" y="912"/>
                  </a:lnTo>
                </a:path>
              </a:pathLst>
            </a:custGeom>
            <a:noFill/>
            <a:ln w="7938" cap="rnd">
              <a:solidFill>
                <a:srgbClr val="99663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Freeform 439">
              <a:extLst>
                <a:ext uri="{FF2B5EF4-FFF2-40B4-BE49-F238E27FC236}">
                  <a16:creationId xmlns:a16="http://schemas.microsoft.com/office/drawing/2014/main" id="{89002FB8-B310-4875-B26F-40717A3AA2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7400" y="4638675"/>
              <a:ext cx="46038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48 w 48"/>
                <a:gd name="T5" fmla="*/ 0 h 48"/>
                <a:gd name="T6" fmla="*/ 48 w 48"/>
                <a:gd name="T7" fmla="*/ 48 h 48"/>
                <a:gd name="T8" fmla="*/ 0 w 48"/>
                <a:gd name="T9" fmla="*/ 48 h 48"/>
                <a:gd name="T10" fmla="*/ 0 w 48"/>
                <a:gd name="T11" fmla="*/ 0 h 48"/>
                <a:gd name="T12" fmla="*/ 0 w 48"/>
                <a:gd name="T13" fmla="*/ 0 h 48"/>
                <a:gd name="T14" fmla="*/ 0 w 48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440">
              <a:extLst>
                <a:ext uri="{FF2B5EF4-FFF2-40B4-BE49-F238E27FC236}">
                  <a16:creationId xmlns:a16="http://schemas.microsoft.com/office/drawing/2014/main" id="{DFD8CC79-3161-408F-A912-8FC46F2CFE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25988" y="4887913"/>
              <a:ext cx="46038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48 w 48"/>
                <a:gd name="T5" fmla="*/ 0 h 48"/>
                <a:gd name="T6" fmla="*/ 48 w 48"/>
                <a:gd name="T7" fmla="*/ 48 h 48"/>
                <a:gd name="T8" fmla="*/ 0 w 48"/>
                <a:gd name="T9" fmla="*/ 48 h 48"/>
                <a:gd name="T10" fmla="*/ 0 w 48"/>
                <a:gd name="T11" fmla="*/ 0 h 48"/>
                <a:gd name="T12" fmla="*/ 0 w 48"/>
                <a:gd name="T13" fmla="*/ 0 h 48"/>
                <a:gd name="T14" fmla="*/ 0 w 48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441">
              <a:extLst>
                <a:ext uri="{FF2B5EF4-FFF2-40B4-BE49-F238E27FC236}">
                  <a16:creationId xmlns:a16="http://schemas.microsoft.com/office/drawing/2014/main" id="{34223805-3808-4476-8D86-D9ABF5C13E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6338" y="5011738"/>
              <a:ext cx="44450" cy="46038"/>
            </a:xfrm>
            <a:custGeom>
              <a:avLst/>
              <a:gdLst>
                <a:gd name="T0" fmla="*/ 0 w 47"/>
                <a:gd name="T1" fmla="*/ 0 h 48"/>
                <a:gd name="T2" fmla="*/ 0 w 47"/>
                <a:gd name="T3" fmla="*/ 0 h 48"/>
                <a:gd name="T4" fmla="*/ 47 w 47"/>
                <a:gd name="T5" fmla="*/ 0 h 48"/>
                <a:gd name="T6" fmla="*/ 47 w 47"/>
                <a:gd name="T7" fmla="*/ 48 h 48"/>
                <a:gd name="T8" fmla="*/ 0 w 47"/>
                <a:gd name="T9" fmla="*/ 48 h 48"/>
                <a:gd name="T10" fmla="*/ 0 w 47"/>
                <a:gd name="T11" fmla="*/ 0 h 48"/>
                <a:gd name="T12" fmla="*/ 0 w 47"/>
                <a:gd name="T13" fmla="*/ 0 h 48"/>
                <a:gd name="T14" fmla="*/ 0 w 47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8">
                  <a:moveTo>
                    <a:pt x="0" y="0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48"/>
                  </a:lnTo>
                  <a:lnTo>
                    <a:pt x="0" y="4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442">
              <a:extLst>
                <a:ext uri="{FF2B5EF4-FFF2-40B4-BE49-F238E27FC236}">
                  <a16:creationId xmlns:a16="http://schemas.microsoft.com/office/drawing/2014/main" id="{A20081F0-CE97-4522-A6B9-098F51C37E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16513" y="5137150"/>
              <a:ext cx="44450" cy="44450"/>
            </a:xfrm>
            <a:custGeom>
              <a:avLst/>
              <a:gdLst>
                <a:gd name="T0" fmla="*/ 0 w 48"/>
                <a:gd name="T1" fmla="*/ 0 h 47"/>
                <a:gd name="T2" fmla="*/ 0 w 48"/>
                <a:gd name="T3" fmla="*/ 0 h 47"/>
                <a:gd name="T4" fmla="*/ 48 w 48"/>
                <a:gd name="T5" fmla="*/ 0 h 47"/>
                <a:gd name="T6" fmla="*/ 48 w 48"/>
                <a:gd name="T7" fmla="*/ 47 h 47"/>
                <a:gd name="T8" fmla="*/ 0 w 48"/>
                <a:gd name="T9" fmla="*/ 47 h 47"/>
                <a:gd name="T10" fmla="*/ 0 w 48"/>
                <a:gd name="T11" fmla="*/ 0 h 47"/>
                <a:gd name="T12" fmla="*/ 0 w 48"/>
                <a:gd name="T13" fmla="*/ 0 h 47"/>
                <a:gd name="T14" fmla="*/ 0 w 48"/>
                <a:gd name="T1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7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7"/>
                  </a:lnTo>
                  <a:lnTo>
                    <a:pt x="0" y="4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443">
              <a:extLst>
                <a:ext uri="{FF2B5EF4-FFF2-40B4-BE49-F238E27FC236}">
                  <a16:creationId xmlns:a16="http://schemas.microsoft.com/office/drawing/2014/main" id="{9784528B-F52A-4308-8171-9872E7E1C9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51563" y="5137150"/>
              <a:ext cx="46038" cy="44450"/>
            </a:xfrm>
            <a:custGeom>
              <a:avLst/>
              <a:gdLst>
                <a:gd name="T0" fmla="*/ 0 w 48"/>
                <a:gd name="T1" fmla="*/ 0 h 47"/>
                <a:gd name="T2" fmla="*/ 0 w 48"/>
                <a:gd name="T3" fmla="*/ 0 h 47"/>
                <a:gd name="T4" fmla="*/ 48 w 48"/>
                <a:gd name="T5" fmla="*/ 0 h 47"/>
                <a:gd name="T6" fmla="*/ 48 w 48"/>
                <a:gd name="T7" fmla="*/ 47 h 47"/>
                <a:gd name="T8" fmla="*/ 0 w 48"/>
                <a:gd name="T9" fmla="*/ 47 h 47"/>
                <a:gd name="T10" fmla="*/ 0 w 48"/>
                <a:gd name="T11" fmla="*/ 0 h 47"/>
                <a:gd name="T12" fmla="*/ 0 w 48"/>
                <a:gd name="T13" fmla="*/ 0 h 47"/>
                <a:gd name="T14" fmla="*/ 0 w 48"/>
                <a:gd name="T1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7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7"/>
                  </a:lnTo>
                  <a:lnTo>
                    <a:pt x="0" y="4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444">
              <a:extLst>
                <a:ext uri="{FF2B5EF4-FFF2-40B4-BE49-F238E27FC236}">
                  <a16:creationId xmlns:a16="http://schemas.microsoft.com/office/drawing/2014/main" id="{C39DA091-3658-4094-B343-DF236ADEA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7625" y="4264025"/>
              <a:ext cx="2316163" cy="1119188"/>
            </a:xfrm>
            <a:custGeom>
              <a:avLst/>
              <a:gdLst>
                <a:gd name="T0" fmla="*/ 0 w 2430"/>
                <a:gd name="T1" fmla="*/ 0 h 1173"/>
                <a:gd name="T2" fmla="*/ 0 w 2430"/>
                <a:gd name="T3" fmla="*/ 0 h 1173"/>
                <a:gd name="T4" fmla="*/ 0 w 2430"/>
                <a:gd name="T5" fmla="*/ 0 h 1173"/>
                <a:gd name="T6" fmla="*/ 814 w 2430"/>
                <a:gd name="T7" fmla="*/ 0 h 1173"/>
                <a:gd name="T8" fmla="*/ 814 w 2430"/>
                <a:gd name="T9" fmla="*/ 131 h 1173"/>
                <a:gd name="T10" fmla="*/ 950 w 2430"/>
                <a:gd name="T11" fmla="*/ 131 h 1173"/>
                <a:gd name="T12" fmla="*/ 950 w 2430"/>
                <a:gd name="T13" fmla="*/ 522 h 1173"/>
                <a:gd name="T14" fmla="*/ 1085 w 2430"/>
                <a:gd name="T15" fmla="*/ 522 h 1173"/>
                <a:gd name="T16" fmla="*/ 1085 w 2430"/>
                <a:gd name="T17" fmla="*/ 782 h 1173"/>
                <a:gd name="T18" fmla="*/ 1221 w 2430"/>
                <a:gd name="T19" fmla="*/ 782 h 1173"/>
                <a:gd name="T20" fmla="*/ 1221 w 2430"/>
                <a:gd name="T21" fmla="*/ 1043 h 1173"/>
                <a:gd name="T22" fmla="*/ 1492 w 2430"/>
                <a:gd name="T23" fmla="*/ 1043 h 1173"/>
                <a:gd name="T24" fmla="*/ 1492 w 2430"/>
                <a:gd name="T25" fmla="*/ 1173 h 1173"/>
                <a:gd name="T26" fmla="*/ 2430 w 2430"/>
                <a:gd name="T27" fmla="*/ 1173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30" h="1173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814" y="0"/>
                  </a:lnTo>
                  <a:lnTo>
                    <a:pt x="814" y="131"/>
                  </a:lnTo>
                  <a:lnTo>
                    <a:pt x="950" y="131"/>
                  </a:lnTo>
                  <a:lnTo>
                    <a:pt x="950" y="522"/>
                  </a:lnTo>
                  <a:lnTo>
                    <a:pt x="1085" y="522"/>
                  </a:lnTo>
                  <a:lnTo>
                    <a:pt x="1085" y="782"/>
                  </a:lnTo>
                  <a:lnTo>
                    <a:pt x="1221" y="782"/>
                  </a:lnTo>
                  <a:lnTo>
                    <a:pt x="1221" y="1043"/>
                  </a:lnTo>
                  <a:lnTo>
                    <a:pt x="1492" y="1043"/>
                  </a:lnTo>
                  <a:lnTo>
                    <a:pt x="1492" y="1173"/>
                  </a:lnTo>
                  <a:lnTo>
                    <a:pt x="2430" y="1173"/>
                  </a:lnTo>
                </a:path>
              </a:pathLst>
            </a:custGeom>
            <a:noFill/>
            <a:ln w="7938" cap="rnd">
              <a:solidFill>
                <a:srgbClr val="FC7F0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Freeform 445">
              <a:extLst>
                <a:ext uri="{FF2B5EF4-FFF2-40B4-BE49-F238E27FC236}">
                  <a16:creationId xmlns:a16="http://schemas.microsoft.com/office/drawing/2014/main" id="{0815A616-7970-4BA8-83FC-207C062BFC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0100" y="4365625"/>
              <a:ext cx="46038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24 w 48"/>
                <a:gd name="T5" fmla="*/ 48 h 48"/>
                <a:gd name="T6" fmla="*/ 24 w 48"/>
                <a:gd name="T7" fmla="*/ 0 h 48"/>
                <a:gd name="T8" fmla="*/ 0 w 48"/>
                <a:gd name="T9" fmla="*/ 0 h 48"/>
                <a:gd name="T10" fmla="*/ 24 w 48"/>
                <a:gd name="T11" fmla="*/ 0 h 48"/>
                <a:gd name="T12" fmla="*/ 24 w 48"/>
                <a:gd name="T13" fmla="*/ 0 h 48"/>
                <a:gd name="T14" fmla="*/ 48 w 48"/>
                <a:gd name="T15" fmla="*/ 0 h 48"/>
                <a:gd name="T16" fmla="*/ 24 w 48"/>
                <a:gd name="T17" fmla="*/ 48 h 48"/>
                <a:gd name="T18" fmla="*/ 48 w 48"/>
                <a:gd name="T1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24" y="48"/>
                  </a:lnTo>
                  <a:lnTo>
                    <a:pt x="24" y="0"/>
                  </a:lnTo>
                  <a:lnTo>
                    <a:pt x="0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48" y="0"/>
                  </a:lnTo>
                  <a:lnTo>
                    <a:pt x="24" y="4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Freeform 446">
              <a:extLst>
                <a:ext uri="{FF2B5EF4-FFF2-40B4-BE49-F238E27FC236}">
                  <a16:creationId xmlns:a16="http://schemas.microsoft.com/office/drawing/2014/main" id="{F005B241-F058-49E8-A1C1-C28AF3E3A7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0100" y="4365625"/>
              <a:ext cx="46038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24 w 48"/>
                <a:gd name="T5" fmla="*/ 48 h 48"/>
                <a:gd name="T6" fmla="*/ 24 w 48"/>
                <a:gd name="T7" fmla="*/ 0 h 48"/>
                <a:gd name="T8" fmla="*/ 0 w 48"/>
                <a:gd name="T9" fmla="*/ 0 h 48"/>
                <a:gd name="T10" fmla="*/ 24 w 48"/>
                <a:gd name="T11" fmla="*/ 0 h 48"/>
                <a:gd name="T12" fmla="*/ 24 w 48"/>
                <a:gd name="T13" fmla="*/ 0 h 48"/>
                <a:gd name="T14" fmla="*/ 48 w 48"/>
                <a:gd name="T15" fmla="*/ 0 h 48"/>
                <a:gd name="T16" fmla="*/ 24 w 48"/>
                <a:gd name="T17" fmla="*/ 48 h 48"/>
                <a:gd name="T18" fmla="*/ 48 w 48"/>
                <a:gd name="T1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24" y="48"/>
                  </a:lnTo>
                  <a:lnTo>
                    <a:pt x="24" y="0"/>
                  </a:lnTo>
                  <a:lnTo>
                    <a:pt x="0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48" y="0"/>
                  </a:lnTo>
                  <a:lnTo>
                    <a:pt x="24" y="48"/>
                  </a:lnTo>
                  <a:lnTo>
                    <a:pt x="48" y="0"/>
                  </a:lnTo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Freeform 447">
              <a:extLst>
                <a:ext uri="{FF2B5EF4-FFF2-40B4-BE49-F238E27FC236}">
                  <a16:creationId xmlns:a16="http://schemas.microsoft.com/office/drawing/2014/main" id="{C5EFE6AC-1805-497E-ABB9-4089AA8909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40275" y="4738688"/>
              <a:ext cx="46038" cy="44450"/>
            </a:xfrm>
            <a:custGeom>
              <a:avLst/>
              <a:gdLst>
                <a:gd name="T0" fmla="*/ 0 w 48"/>
                <a:gd name="T1" fmla="*/ 0 h 47"/>
                <a:gd name="T2" fmla="*/ 0 w 48"/>
                <a:gd name="T3" fmla="*/ 0 h 47"/>
                <a:gd name="T4" fmla="*/ 24 w 48"/>
                <a:gd name="T5" fmla="*/ 47 h 47"/>
                <a:gd name="T6" fmla="*/ 24 w 48"/>
                <a:gd name="T7" fmla="*/ 0 h 47"/>
                <a:gd name="T8" fmla="*/ 0 w 48"/>
                <a:gd name="T9" fmla="*/ 0 h 47"/>
                <a:gd name="T10" fmla="*/ 24 w 48"/>
                <a:gd name="T11" fmla="*/ 0 h 47"/>
                <a:gd name="T12" fmla="*/ 24 w 48"/>
                <a:gd name="T13" fmla="*/ 0 h 47"/>
                <a:gd name="T14" fmla="*/ 48 w 48"/>
                <a:gd name="T15" fmla="*/ 0 h 47"/>
                <a:gd name="T16" fmla="*/ 24 w 48"/>
                <a:gd name="T17" fmla="*/ 47 h 47"/>
                <a:gd name="T18" fmla="*/ 48 w 48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7">
                  <a:moveTo>
                    <a:pt x="0" y="0"/>
                  </a:moveTo>
                  <a:lnTo>
                    <a:pt x="0" y="0"/>
                  </a:lnTo>
                  <a:lnTo>
                    <a:pt x="24" y="47"/>
                  </a:lnTo>
                  <a:lnTo>
                    <a:pt x="24" y="0"/>
                  </a:lnTo>
                  <a:lnTo>
                    <a:pt x="0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48" y="0"/>
                  </a:lnTo>
                  <a:lnTo>
                    <a:pt x="24" y="47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Freeform 448">
              <a:extLst>
                <a:ext uri="{FF2B5EF4-FFF2-40B4-BE49-F238E27FC236}">
                  <a16:creationId xmlns:a16="http://schemas.microsoft.com/office/drawing/2014/main" id="{ED1C0AC9-877B-4354-9AAB-A12B6FC326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40275" y="4738688"/>
              <a:ext cx="46038" cy="44450"/>
            </a:xfrm>
            <a:custGeom>
              <a:avLst/>
              <a:gdLst>
                <a:gd name="T0" fmla="*/ 0 w 48"/>
                <a:gd name="T1" fmla="*/ 0 h 47"/>
                <a:gd name="T2" fmla="*/ 0 w 48"/>
                <a:gd name="T3" fmla="*/ 0 h 47"/>
                <a:gd name="T4" fmla="*/ 24 w 48"/>
                <a:gd name="T5" fmla="*/ 47 h 47"/>
                <a:gd name="T6" fmla="*/ 24 w 48"/>
                <a:gd name="T7" fmla="*/ 0 h 47"/>
                <a:gd name="T8" fmla="*/ 0 w 48"/>
                <a:gd name="T9" fmla="*/ 0 h 47"/>
                <a:gd name="T10" fmla="*/ 24 w 48"/>
                <a:gd name="T11" fmla="*/ 0 h 47"/>
                <a:gd name="T12" fmla="*/ 24 w 48"/>
                <a:gd name="T13" fmla="*/ 0 h 47"/>
                <a:gd name="T14" fmla="*/ 48 w 48"/>
                <a:gd name="T15" fmla="*/ 0 h 47"/>
                <a:gd name="T16" fmla="*/ 24 w 48"/>
                <a:gd name="T17" fmla="*/ 47 h 47"/>
                <a:gd name="T18" fmla="*/ 48 w 48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7">
                  <a:moveTo>
                    <a:pt x="0" y="0"/>
                  </a:moveTo>
                  <a:lnTo>
                    <a:pt x="0" y="0"/>
                  </a:lnTo>
                  <a:lnTo>
                    <a:pt x="24" y="47"/>
                  </a:lnTo>
                  <a:lnTo>
                    <a:pt x="24" y="0"/>
                  </a:lnTo>
                  <a:lnTo>
                    <a:pt x="0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48" y="0"/>
                  </a:lnTo>
                  <a:lnTo>
                    <a:pt x="24" y="47"/>
                  </a:lnTo>
                  <a:lnTo>
                    <a:pt x="48" y="0"/>
                  </a:lnTo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Freeform 449">
              <a:extLst>
                <a:ext uri="{FF2B5EF4-FFF2-40B4-BE49-F238E27FC236}">
                  <a16:creationId xmlns:a16="http://schemas.microsoft.com/office/drawing/2014/main" id="{5EF9BE0D-FE79-40B0-8D24-DFF6BA34AB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68863" y="4986338"/>
              <a:ext cx="46038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24 w 48"/>
                <a:gd name="T5" fmla="*/ 48 h 48"/>
                <a:gd name="T6" fmla="*/ 24 w 48"/>
                <a:gd name="T7" fmla="*/ 0 h 48"/>
                <a:gd name="T8" fmla="*/ 0 w 48"/>
                <a:gd name="T9" fmla="*/ 0 h 48"/>
                <a:gd name="T10" fmla="*/ 24 w 48"/>
                <a:gd name="T11" fmla="*/ 0 h 48"/>
                <a:gd name="T12" fmla="*/ 24 w 48"/>
                <a:gd name="T13" fmla="*/ 0 h 48"/>
                <a:gd name="T14" fmla="*/ 48 w 48"/>
                <a:gd name="T15" fmla="*/ 0 h 48"/>
                <a:gd name="T16" fmla="*/ 24 w 48"/>
                <a:gd name="T17" fmla="*/ 48 h 48"/>
                <a:gd name="T18" fmla="*/ 48 w 48"/>
                <a:gd name="T1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24" y="48"/>
                  </a:lnTo>
                  <a:lnTo>
                    <a:pt x="24" y="0"/>
                  </a:lnTo>
                  <a:lnTo>
                    <a:pt x="0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48" y="0"/>
                  </a:lnTo>
                  <a:lnTo>
                    <a:pt x="24" y="4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Freeform 450">
              <a:extLst>
                <a:ext uri="{FF2B5EF4-FFF2-40B4-BE49-F238E27FC236}">
                  <a16:creationId xmlns:a16="http://schemas.microsoft.com/office/drawing/2014/main" id="{893C4C0A-6BEE-4235-B608-F03CA3D0AE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68863" y="4986338"/>
              <a:ext cx="46038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24 w 48"/>
                <a:gd name="T5" fmla="*/ 48 h 48"/>
                <a:gd name="T6" fmla="*/ 24 w 48"/>
                <a:gd name="T7" fmla="*/ 0 h 48"/>
                <a:gd name="T8" fmla="*/ 0 w 48"/>
                <a:gd name="T9" fmla="*/ 0 h 48"/>
                <a:gd name="T10" fmla="*/ 24 w 48"/>
                <a:gd name="T11" fmla="*/ 0 h 48"/>
                <a:gd name="T12" fmla="*/ 24 w 48"/>
                <a:gd name="T13" fmla="*/ 0 h 48"/>
                <a:gd name="T14" fmla="*/ 48 w 48"/>
                <a:gd name="T15" fmla="*/ 0 h 48"/>
                <a:gd name="T16" fmla="*/ 24 w 48"/>
                <a:gd name="T17" fmla="*/ 48 h 48"/>
                <a:gd name="T18" fmla="*/ 48 w 48"/>
                <a:gd name="T1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24" y="48"/>
                  </a:lnTo>
                  <a:lnTo>
                    <a:pt x="24" y="0"/>
                  </a:lnTo>
                  <a:lnTo>
                    <a:pt x="0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48" y="0"/>
                  </a:lnTo>
                  <a:lnTo>
                    <a:pt x="24" y="48"/>
                  </a:lnTo>
                  <a:lnTo>
                    <a:pt x="48" y="0"/>
                  </a:lnTo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Freeform 451">
              <a:extLst>
                <a:ext uri="{FF2B5EF4-FFF2-40B4-BE49-F238E27FC236}">
                  <a16:creationId xmlns:a16="http://schemas.microsoft.com/office/drawing/2014/main" id="{4EA388DF-3377-4481-A149-C6D0204AAC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99038" y="5235575"/>
              <a:ext cx="46038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24 w 48"/>
                <a:gd name="T5" fmla="*/ 48 h 48"/>
                <a:gd name="T6" fmla="*/ 24 w 48"/>
                <a:gd name="T7" fmla="*/ 0 h 48"/>
                <a:gd name="T8" fmla="*/ 0 w 48"/>
                <a:gd name="T9" fmla="*/ 0 h 48"/>
                <a:gd name="T10" fmla="*/ 24 w 48"/>
                <a:gd name="T11" fmla="*/ 0 h 48"/>
                <a:gd name="T12" fmla="*/ 24 w 48"/>
                <a:gd name="T13" fmla="*/ 0 h 48"/>
                <a:gd name="T14" fmla="*/ 48 w 48"/>
                <a:gd name="T15" fmla="*/ 0 h 48"/>
                <a:gd name="T16" fmla="*/ 24 w 48"/>
                <a:gd name="T17" fmla="*/ 48 h 48"/>
                <a:gd name="T18" fmla="*/ 48 w 48"/>
                <a:gd name="T1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24" y="48"/>
                  </a:lnTo>
                  <a:lnTo>
                    <a:pt x="24" y="0"/>
                  </a:lnTo>
                  <a:lnTo>
                    <a:pt x="0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48" y="0"/>
                  </a:lnTo>
                  <a:lnTo>
                    <a:pt x="24" y="4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Freeform 452">
              <a:extLst>
                <a:ext uri="{FF2B5EF4-FFF2-40B4-BE49-F238E27FC236}">
                  <a16:creationId xmlns:a16="http://schemas.microsoft.com/office/drawing/2014/main" id="{E56D2470-722C-48DF-BEAF-4939E7ADAB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99038" y="5235575"/>
              <a:ext cx="46038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24 w 48"/>
                <a:gd name="T5" fmla="*/ 48 h 48"/>
                <a:gd name="T6" fmla="*/ 24 w 48"/>
                <a:gd name="T7" fmla="*/ 0 h 48"/>
                <a:gd name="T8" fmla="*/ 0 w 48"/>
                <a:gd name="T9" fmla="*/ 0 h 48"/>
                <a:gd name="T10" fmla="*/ 24 w 48"/>
                <a:gd name="T11" fmla="*/ 0 h 48"/>
                <a:gd name="T12" fmla="*/ 24 w 48"/>
                <a:gd name="T13" fmla="*/ 0 h 48"/>
                <a:gd name="T14" fmla="*/ 48 w 48"/>
                <a:gd name="T15" fmla="*/ 0 h 48"/>
                <a:gd name="T16" fmla="*/ 24 w 48"/>
                <a:gd name="T17" fmla="*/ 48 h 48"/>
                <a:gd name="T18" fmla="*/ 48 w 48"/>
                <a:gd name="T1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24" y="48"/>
                  </a:lnTo>
                  <a:lnTo>
                    <a:pt x="24" y="0"/>
                  </a:lnTo>
                  <a:lnTo>
                    <a:pt x="0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48" y="0"/>
                  </a:lnTo>
                  <a:lnTo>
                    <a:pt x="24" y="48"/>
                  </a:lnTo>
                  <a:lnTo>
                    <a:pt x="48" y="0"/>
                  </a:lnTo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Freeform 453">
              <a:extLst>
                <a:ext uri="{FF2B5EF4-FFF2-40B4-BE49-F238E27FC236}">
                  <a16:creationId xmlns:a16="http://schemas.microsoft.com/office/drawing/2014/main" id="{CC7AEAD2-62A9-4739-A301-19FEF39D6A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57800" y="5359400"/>
              <a:ext cx="44450" cy="46038"/>
            </a:xfrm>
            <a:custGeom>
              <a:avLst/>
              <a:gdLst>
                <a:gd name="T0" fmla="*/ 0 w 47"/>
                <a:gd name="T1" fmla="*/ 0 h 47"/>
                <a:gd name="T2" fmla="*/ 0 w 47"/>
                <a:gd name="T3" fmla="*/ 0 h 47"/>
                <a:gd name="T4" fmla="*/ 23 w 47"/>
                <a:gd name="T5" fmla="*/ 47 h 47"/>
                <a:gd name="T6" fmla="*/ 23 w 47"/>
                <a:gd name="T7" fmla="*/ 0 h 47"/>
                <a:gd name="T8" fmla="*/ 0 w 47"/>
                <a:gd name="T9" fmla="*/ 0 h 47"/>
                <a:gd name="T10" fmla="*/ 23 w 47"/>
                <a:gd name="T11" fmla="*/ 0 h 47"/>
                <a:gd name="T12" fmla="*/ 23 w 47"/>
                <a:gd name="T13" fmla="*/ 0 h 47"/>
                <a:gd name="T14" fmla="*/ 47 w 47"/>
                <a:gd name="T15" fmla="*/ 0 h 47"/>
                <a:gd name="T16" fmla="*/ 23 w 47"/>
                <a:gd name="T17" fmla="*/ 47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0" y="0"/>
                  </a:moveTo>
                  <a:lnTo>
                    <a:pt x="0" y="0"/>
                  </a:lnTo>
                  <a:lnTo>
                    <a:pt x="23" y="47"/>
                  </a:lnTo>
                  <a:lnTo>
                    <a:pt x="23" y="0"/>
                  </a:lnTo>
                  <a:lnTo>
                    <a:pt x="0" y="0"/>
                  </a:lnTo>
                  <a:close/>
                  <a:moveTo>
                    <a:pt x="23" y="0"/>
                  </a:moveTo>
                  <a:lnTo>
                    <a:pt x="23" y="0"/>
                  </a:lnTo>
                  <a:lnTo>
                    <a:pt x="47" y="0"/>
                  </a:lnTo>
                  <a:lnTo>
                    <a:pt x="23" y="47"/>
                  </a:lnTo>
                  <a:lnTo>
                    <a:pt x="47" y="0"/>
                  </a:lnTo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Freeform 454">
              <a:extLst>
                <a:ext uri="{FF2B5EF4-FFF2-40B4-BE49-F238E27FC236}">
                  <a16:creationId xmlns:a16="http://schemas.microsoft.com/office/drawing/2014/main" id="{BE9E0BD6-9AE0-4930-BB22-54B0F2E392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57800" y="5359400"/>
              <a:ext cx="44450" cy="46038"/>
            </a:xfrm>
            <a:custGeom>
              <a:avLst/>
              <a:gdLst>
                <a:gd name="T0" fmla="*/ 0 w 47"/>
                <a:gd name="T1" fmla="*/ 0 h 47"/>
                <a:gd name="T2" fmla="*/ 0 w 47"/>
                <a:gd name="T3" fmla="*/ 0 h 47"/>
                <a:gd name="T4" fmla="*/ 23 w 47"/>
                <a:gd name="T5" fmla="*/ 47 h 47"/>
                <a:gd name="T6" fmla="*/ 23 w 47"/>
                <a:gd name="T7" fmla="*/ 0 h 47"/>
                <a:gd name="T8" fmla="*/ 0 w 47"/>
                <a:gd name="T9" fmla="*/ 0 h 47"/>
                <a:gd name="T10" fmla="*/ 23 w 47"/>
                <a:gd name="T11" fmla="*/ 0 h 47"/>
                <a:gd name="T12" fmla="*/ 23 w 47"/>
                <a:gd name="T13" fmla="*/ 0 h 47"/>
                <a:gd name="T14" fmla="*/ 47 w 47"/>
                <a:gd name="T15" fmla="*/ 0 h 47"/>
                <a:gd name="T16" fmla="*/ 23 w 47"/>
                <a:gd name="T17" fmla="*/ 47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0" y="0"/>
                  </a:moveTo>
                  <a:lnTo>
                    <a:pt x="0" y="0"/>
                  </a:lnTo>
                  <a:lnTo>
                    <a:pt x="23" y="47"/>
                  </a:lnTo>
                  <a:lnTo>
                    <a:pt x="23" y="0"/>
                  </a:lnTo>
                  <a:lnTo>
                    <a:pt x="0" y="0"/>
                  </a:lnTo>
                  <a:close/>
                  <a:moveTo>
                    <a:pt x="23" y="0"/>
                  </a:moveTo>
                  <a:lnTo>
                    <a:pt x="23" y="0"/>
                  </a:lnTo>
                  <a:lnTo>
                    <a:pt x="47" y="0"/>
                  </a:lnTo>
                  <a:lnTo>
                    <a:pt x="23" y="47"/>
                  </a:lnTo>
                  <a:lnTo>
                    <a:pt x="47" y="0"/>
                  </a:lnTo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Freeform 455">
              <a:extLst>
                <a:ext uri="{FF2B5EF4-FFF2-40B4-BE49-F238E27FC236}">
                  <a16:creationId xmlns:a16="http://schemas.microsoft.com/office/drawing/2014/main" id="{681D6008-CE3F-4C9D-A55E-329A261C8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338" y="4276725"/>
              <a:ext cx="2330450" cy="869950"/>
            </a:xfrm>
            <a:custGeom>
              <a:avLst/>
              <a:gdLst>
                <a:gd name="T0" fmla="*/ 0 w 2444"/>
                <a:gd name="T1" fmla="*/ 0 h 912"/>
                <a:gd name="T2" fmla="*/ 0 w 2444"/>
                <a:gd name="T3" fmla="*/ 0 h 912"/>
                <a:gd name="T4" fmla="*/ 0 w 2444"/>
                <a:gd name="T5" fmla="*/ 0 h 912"/>
                <a:gd name="T6" fmla="*/ 814 w 2444"/>
                <a:gd name="T7" fmla="*/ 0 h 912"/>
                <a:gd name="T8" fmla="*/ 814 w 2444"/>
                <a:gd name="T9" fmla="*/ 391 h 912"/>
                <a:gd name="T10" fmla="*/ 1085 w 2444"/>
                <a:gd name="T11" fmla="*/ 391 h 912"/>
                <a:gd name="T12" fmla="*/ 1085 w 2444"/>
                <a:gd name="T13" fmla="*/ 781 h 912"/>
                <a:gd name="T14" fmla="*/ 1358 w 2444"/>
                <a:gd name="T15" fmla="*/ 781 h 912"/>
                <a:gd name="T16" fmla="*/ 1358 w 2444"/>
                <a:gd name="T17" fmla="*/ 912 h 912"/>
                <a:gd name="T18" fmla="*/ 2444 w 2444"/>
                <a:gd name="T19" fmla="*/ 912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44" h="91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814" y="0"/>
                  </a:lnTo>
                  <a:lnTo>
                    <a:pt x="814" y="391"/>
                  </a:lnTo>
                  <a:lnTo>
                    <a:pt x="1085" y="391"/>
                  </a:lnTo>
                  <a:lnTo>
                    <a:pt x="1085" y="781"/>
                  </a:lnTo>
                  <a:lnTo>
                    <a:pt x="1358" y="781"/>
                  </a:lnTo>
                  <a:lnTo>
                    <a:pt x="1358" y="912"/>
                  </a:lnTo>
                  <a:lnTo>
                    <a:pt x="2444" y="912"/>
                  </a:lnTo>
                </a:path>
              </a:pathLst>
            </a:custGeom>
            <a:noFill/>
            <a:ln w="7938" cap="rnd">
              <a:solidFill>
                <a:srgbClr val="21FE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Freeform 456">
              <a:extLst>
                <a:ext uri="{FF2B5EF4-FFF2-40B4-BE49-F238E27FC236}">
                  <a16:creationId xmlns:a16="http://schemas.microsoft.com/office/drawing/2014/main" id="{E96AD5FE-A7C8-47DA-B91D-6FDB5F7D4A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7400" y="4627563"/>
              <a:ext cx="46038" cy="44450"/>
            </a:xfrm>
            <a:custGeom>
              <a:avLst/>
              <a:gdLst>
                <a:gd name="T0" fmla="*/ 0 w 48"/>
                <a:gd name="T1" fmla="*/ 0 h 47"/>
                <a:gd name="T2" fmla="*/ 0 w 48"/>
                <a:gd name="T3" fmla="*/ 0 h 47"/>
                <a:gd name="T4" fmla="*/ 48 w 48"/>
                <a:gd name="T5" fmla="*/ 0 h 47"/>
                <a:gd name="T6" fmla="*/ 24 w 48"/>
                <a:gd name="T7" fmla="*/ 47 h 47"/>
                <a:gd name="T8" fmla="*/ 0 w 48"/>
                <a:gd name="T9" fmla="*/ 0 h 47"/>
                <a:gd name="T10" fmla="*/ 0 w 48"/>
                <a:gd name="T11" fmla="*/ 0 h 47"/>
                <a:gd name="T12" fmla="*/ 0 w 48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7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24" y="4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21FE0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Freeform 457">
              <a:extLst>
                <a:ext uri="{FF2B5EF4-FFF2-40B4-BE49-F238E27FC236}">
                  <a16:creationId xmlns:a16="http://schemas.microsoft.com/office/drawing/2014/main" id="{EF4B05A4-2094-4E2D-AAD0-5022CB4467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6163" y="4999038"/>
              <a:ext cx="44450" cy="46038"/>
            </a:xfrm>
            <a:custGeom>
              <a:avLst/>
              <a:gdLst>
                <a:gd name="T0" fmla="*/ 0 w 47"/>
                <a:gd name="T1" fmla="*/ 0 h 48"/>
                <a:gd name="T2" fmla="*/ 0 w 47"/>
                <a:gd name="T3" fmla="*/ 0 h 48"/>
                <a:gd name="T4" fmla="*/ 47 w 47"/>
                <a:gd name="T5" fmla="*/ 0 h 48"/>
                <a:gd name="T6" fmla="*/ 23 w 47"/>
                <a:gd name="T7" fmla="*/ 48 h 48"/>
                <a:gd name="T8" fmla="*/ 0 w 47"/>
                <a:gd name="T9" fmla="*/ 0 h 48"/>
                <a:gd name="T10" fmla="*/ 0 w 47"/>
                <a:gd name="T11" fmla="*/ 0 h 48"/>
                <a:gd name="T12" fmla="*/ 0 w 47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8">
                  <a:moveTo>
                    <a:pt x="0" y="0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23" y="4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21FE0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Freeform 458">
              <a:extLst>
                <a:ext uri="{FF2B5EF4-FFF2-40B4-BE49-F238E27FC236}">
                  <a16:creationId xmlns:a16="http://schemas.microsoft.com/office/drawing/2014/main" id="{33EA86F0-7170-46F6-8A22-D91DB8D016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16513" y="5124450"/>
              <a:ext cx="44450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48 w 48"/>
                <a:gd name="T5" fmla="*/ 0 h 48"/>
                <a:gd name="T6" fmla="*/ 24 w 48"/>
                <a:gd name="T7" fmla="*/ 48 h 48"/>
                <a:gd name="T8" fmla="*/ 0 w 48"/>
                <a:gd name="T9" fmla="*/ 0 h 48"/>
                <a:gd name="T10" fmla="*/ 0 w 48"/>
                <a:gd name="T11" fmla="*/ 0 h 48"/>
                <a:gd name="T12" fmla="*/ 0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24" y="4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21FE0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Freeform 459">
              <a:extLst>
                <a:ext uri="{FF2B5EF4-FFF2-40B4-BE49-F238E27FC236}">
                  <a16:creationId xmlns:a16="http://schemas.microsoft.com/office/drawing/2014/main" id="{E4BA61C7-0AF1-48BD-A3BF-B8A3811996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51563" y="5124450"/>
              <a:ext cx="46038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48 w 48"/>
                <a:gd name="T5" fmla="*/ 0 h 48"/>
                <a:gd name="T6" fmla="*/ 24 w 48"/>
                <a:gd name="T7" fmla="*/ 48 h 48"/>
                <a:gd name="T8" fmla="*/ 0 w 48"/>
                <a:gd name="T9" fmla="*/ 0 h 48"/>
                <a:gd name="T10" fmla="*/ 0 w 48"/>
                <a:gd name="T11" fmla="*/ 0 h 48"/>
                <a:gd name="T12" fmla="*/ 0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24" y="4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21FE0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Rectangle 460">
              <a:extLst>
                <a:ext uri="{FF2B5EF4-FFF2-40B4-BE49-F238E27FC236}">
                  <a16:creationId xmlns:a16="http://schemas.microsoft.com/office/drawing/2014/main" id="{C0F83F79-DB06-4427-9F44-302CB75B0E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3275" y="5683250"/>
              <a:ext cx="86201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Days post infection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" name="Rectangle 461">
              <a:extLst>
                <a:ext uri="{FF2B5EF4-FFF2-40B4-BE49-F238E27FC236}">
                  <a16:creationId xmlns:a16="http://schemas.microsoft.com/office/drawing/2014/main" id="{2DFACA84-3462-4B3B-A177-70B8F6AC78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60763" y="5086350"/>
              <a:ext cx="10160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P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" name="Rectangle 462">
              <a:extLst>
                <a:ext uri="{FF2B5EF4-FFF2-40B4-BE49-F238E27FC236}">
                  <a16:creationId xmlns:a16="http://schemas.microsoft.com/office/drawing/2014/main" id="{D99A353F-895C-4424-B176-42E206D87E2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65525" y="5032375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e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" name="Rectangle 463">
              <a:extLst>
                <a:ext uri="{FF2B5EF4-FFF2-40B4-BE49-F238E27FC236}">
                  <a16:creationId xmlns:a16="http://schemas.microsoft.com/office/drawing/2014/main" id="{C275ECF3-E741-4EBE-BE9C-E2CDD4D33BF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71875" y="4991100"/>
              <a:ext cx="777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r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" name="Rectangle 464">
              <a:extLst>
                <a:ext uri="{FF2B5EF4-FFF2-40B4-BE49-F238E27FC236}">
                  <a16:creationId xmlns:a16="http://schemas.microsoft.com/office/drawing/2014/main" id="{85E04044-B74E-4BDD-AF6F-EF8FA6F9818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65525" y="4951413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c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" name="Rectangle 465">
              <a:extLst>
                <a:ext uri="{FF2B5EF4-FFF2-40B4-BE49-F238E27FC236}">
                  <a16:creationId xmlns:a16="http://schemas.microsoft.com/office/drawing/2014/main" id="{875C19C9-2318-457F-BEDA-33602E0083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65525" y="4903788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e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" name="Rectangle 466">
              <a:extLst>
                <a:ext uri="{FF2B5EF4-FFF2-40B4-BE49-F238E27FC236}">
                  <a16:creationId xmlns:a16="http://schemas.microsoft.com/office/drawing/2014/main" id="{1E5A12CC-68EA-47ED-AF59-2479023797C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62350" y="4851400"/>
              <a:ext cx="968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n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" name="Rectangle 467">
              <a:extLst>
                <a:ext uri="{FF2B5EF4-FFF2-40B4-BE49-F238E27FC236}">
                  <a16:creationId xmlns:a16="http://schemas.microsoft.com/office/drawing/2014/main" id="{065C6630-8F20-489C-9D69-302D4E6FD12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75050" y="4811713"/>
              <a:ext cx="7302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t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" name="Rectangle 468">
              <a:extLst>
                <a:ext uri="{FF2B5EF4-FFF2-40B4-BE49-F238E27FC236}">
                  <a16:creationId xmlns:a16="http://schemas.microsoft.com/office/drawing/2014/main" id="{78371F49-E17E-4670-A453-881DEB3796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76638" y="4784725"/>
              <a:ext cx="6826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 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" name="Rectangle 469">
              <a:extLst>
                <a:ext uri="{FF2B5EF4-FFF2-40B4-BE49-F238E27FC236}">
                  <a16:creationId xmlns:a16="http://schemas.microsoft.com/office/drawing/2014/main" id="{7E824AAB-0EC2-4D06-BC04-6973CA06C8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65525" y="4751388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s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Rectangle 470">
              <a:extLst>
                <a:ext uri="{FF2B5EF4-FFF2-40B4-BE49-F238E27FC236}">
                  <a16:creationId xmlns:a16="http://schemas.microsoft.com/office/drawing/2014/main" id="{A68CFF28-F9C8-4545-82BC-13619041CE9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62350" y="4700588"/>
              <a:ext cx="968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u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Rectangle 471">
              <a:extLst>
                <a:ext uri="{FF2B5EF4-FFF2-40B4-BE49-F238E27FC236}">
                  <a16:creationId xmlns:a16="http://schemas.microsoft.com/office/drawing/2014/main" id="{5142861C-55F8-4CBB-A547-97C014A4C97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71875" y="4656138"/>
              <a:ext cx="777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r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Rectangle 472">
              <a:extLst>
                <a:ext uri="{FF2B5EF4-FFF2-40B4-BE49-F238E27FC236}">
                  <a16:creationId xmlns:a16="http://schemas.microsoft.com/office/drawing/2014/main" id="{FED2FD44-003B-4B1F-A9E8-F8B975E01D7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65525" y="4616450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v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Rectangle 473">
              <a:extLst>
                <a:ext uri="{FF2B5EF4-FFF2-40B4-BE49-F238E27FC236}">
                  <a16:creationId xmlns:a16="http://schemas.microsoft.com/office/drawing/2014/main" id="{A0E37365-A333-4523-888B-EBCA31426E6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76638" y="4579938"/>
              <a:ext cx="6826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i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Rectangle 474">
              <a:extLst>
                <a:ext uri="{FF2B5EF4-FFF2-40B4-BE49-F238E27FC236}">
                  <a16:creationId xmlns:a16="http://schemas.microsoft.com/office/drawing/2014/main" id="{3373546C-16F7-4C08-8E62-0ACC708BC0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65525" y="4546600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v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Rectangle 475">
              <a:extLst>
                <a:ext uri="{FF2B5EF4-FFF2-40B4-BE49-F238E27FC236}">
                  <a16:creationId xmlns:a16="http://schemas.microsoft.com/office/drawing/2014/main" id="{2FAE3FE7-2687-41FF-AA2C-4DEA1452B0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65525" y="4497388"/>
              <a:ext cx="9207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a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Rectangle 476">
              <a:extLst>
                <a:ext uri="{FF2B5EF4-FFF2-40B4-BE49-F238E27FC236}">
                  <a16:creationId xmlns:a16="http://schemas.microsoft.com/office/drawing/2014/main" id="{83CD0A07-4A8E-4919-8614-533D35719A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576638" y="4460875"/>
              <a:ext cx="6826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 Bold" panose="020B0704020202020204" pitchFamily="34" charset="0"/>
                </a:rPr>
                <a:t>l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Rectangle 478">
              <a:extLst>
                <a:ext uri="{FF2B5EF4-FFF2-40B4-BE49-F238E27FC236}">
                  <a16:creationId xmlns:a16="http://schemas.microsoft.com/office/drawing/2014/main" id="{ECFC3902-51CE-4C54-A6EB-74DF1CA3B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8950" y="3976688"/>
              <a:ext cx="9842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Rectangle 479">
              <a:extLst>
                <a:ext uri="{FF2B5EF4-FFF2-40B4-BE49-F238E27FC236}">
                  <a16:creationId xmlns:a16="http://schemas.microsoft.com/office/drawing/2014/main" id="{D6A1519F-1699-4545-A5D7-54FA77B9E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6100" y="3965575"/>
              <a:ext cx="206375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Muar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Freeform 480">
              <a:extLst>
                <a:ext uri="{FF2B5EF4-FFF2-40B4-BE49-F238E27FC236}">
                  <a16:creationId xmlns:a16="http://schemas.microsoft.com/office/drawing/2014/main" id="{21CB0373-2A64-4751-9A90-D15179A0D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3375" y="4016375"/>
              <a:ext cx="95250" cy="0"/>
            </a:xfrm>
            <a:custGeom>
              <a:avLst/>
              <a:gdLst>
                <a:gd name="T0" fmla="*/ 0 w 101"/>
                <a:gd name="T1" fmla="*/ 0 w 101"/>
                <a:gd name="T2" fmla="*/ 101 w 10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1">
                  <a:moveTo>
                    <a:pt x="0" y="0"/>
                  </a:moveTo>
                  <a:lnTo>
                    <a:pt x="0" y="0"/>
                  </a:lnTo>
                  <a:lnTo>
                    <a:pt x="101" y="0"/>
                  </a:lnTo>
                </a:path>
              </a:pathLst>
            </a:custGeom>
            <a:noFill/>
            <a:ln w="7938" cap="rnd">
              <a:solidFill>
                <a:srgbClr val="21FE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Freeform 481">
              <a:extLst>
                <a:ext uri="{FF2B5EF4-FFF2-40B4-BE49-F238E27FC236}">
                  <a16:creationId xmlns:a16="http://schemas.microsoft.com/office/drawing/2014/main" id="{727125D5-C27B-4C8A-9EFA-51168AF587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8775" y="3994150"/>
              <a:ext cx="44450" cy="44450"/>
            </a:xfrm>
            <a:custGeom>
              <a:avLst/>
              <a:gdLst>
                <a:gd name="T0" fmla="*/ 0 w 47"/>
                <a:gd name="T1" fmla="*/ 0 h 47"/>
                <a:gd name="T2" fmla="*/ 0 w 47"/>
                <a:gd name="T3" fmla="*/ 0 h 47"/>
                <a:gd name="T4" fmla="*/ 47 w 47"/>
                <a:gd name="T5" fmla="*/ 0 h 47"/>
                <a:gd name="T6" fmla="*/ 23 w 47"/>
                <a:gd name="T7" fmla="*/ 47 h 47"/>
                <a:gd name="T8" fmla="*/ 0 w 47"/>
                <a:gd name="T9" fmla="*/ 0 h 47"/>
                <a:gd name="T10" fmla="*/ 0 w 47"/>
                <a:gd name="T11" fmla="*/ 0 h 47"/>
                <a:gd name="T12" fmla="*/ 0 w 47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7">
                  <a:moveTo>
                    <a:pt x="0" y="0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23" y="47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21FE0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Rectangle 482">
              <a:extLst>
                <a:ext uri="{FF2B5EF4-FFF2-40B4-BE49-F238E27FC236}">
                  <a16:creationId xmlns:a16="http://schemas.microsoft.com/office/drawing/2014/main" id="{3BDE8830-3E52-4B8D-9964-354716D15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6025" y="3976688"/>
              <a:ext cx="9842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9" name="Rectangle 483">
              <a:extLst>
                <a:ext uri="{FF2B5EF4-FFF2-40B4-BE49-F238E27FC236}">
                  <a16:creationId xmlns:a16="http://schemas.microsoft.com/office/drawing/2014/main" id="{F8F46A13-4689-4D07-AF55-70A873CE0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3175" y="3965575"/>
              <a:ext cx="466725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Muar-H123S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0" name="Freeform 484">
              <a:extLst>
                <a:ext uri="{FF2B5EF4-FFF2-40B4-BE49-F238E27FC236}">
                  <a16:creationId xmlns:a16="http://schemas.microsoft.com/office/drawing/2014/main" id="{789EB1C7-7D26-4D73-86BB-3D6B46B4A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0450" y="4016375"/>
              <a:ext cx="96838" cy="0"/>
            </a:xfrm>
            <a:custGeom>
              <a:avLst/>
              <a:gdLst>
                <a:gd name="T0" fmla="*/ 0 w 102"/>
                <a:gd name="T1" fmla="*/ 0 w 102"/>
                <a:gd name="T2" fmla="*/ 102 w 10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2">
                  <a:moveTo>
                    <a:pt x="0" y="0"/>
                  </a:moveTo>
                  <a:lnTo>
                    <a:pt x="0" y="0"/>
                  </a:lnTo>
                  <a:lnTo>
                    <a:pt x="102" y="0"/>
                  </a:lnTo>
                </a:path>
              </a:pathLst>
            </a:custGeom>
            <a:noFill/>
            <a:ln w="7938" cap="rnd">
              <a:solidFill>
                <a:srgbClr val="FC7F0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485">
              <a:extLst>
                <a:ext uri="{FF2B5EF4-FFF2-40B4-BE49-F238E27FC236}">
                  <a16:creationId xmlns:a16="http://schemas.microsoft.com/office/drawing/2014/main" id="{FD3D95D4-0614-469C-99A8-33BBEBFC1A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5850" y="3994150"/>
              <a:ext cx="46038" cy="44450"/>
            </a:xfrm>
            <a:custGeom>
              <a:avLst/>
              <a:gdLst>
                <a:gd name="T0" fmla="*/ 0 w 48"/>
                <a:gd name="T1" fmla="*/ 0 h 47"/>
                <a:gd name="T2" fmla="*/ 0 w 48"/>
                <a:gd name="T3" fmla="*/ 0 h 47"/>
                <a:gd name="T4" fmla="*/ 24 w 48"/>
                <a:gd name="T5" fmla="*/ 47 h 47"/>
                <a:gd name="T6" fmla="*/ 24 w 48"/>
                <a:gd name="T7" fmla="*/ 0 h 47"/>
                <a:gd name="T8" fmla="*/ 0 w 48"/>
                <a:gd name="T9" fmla="*/ 0 h 47"/>
                <a:gd name="T10" fmla="*/ 24 w 48"/>
                <a:gd name="T11" fmla="*/ 0 h 47"/>
                <a:gd name="T12" fmla="*/ 24 w 48"/>
                <a:gd name="T13" fmla="*/ 0 h 47"/>
                <a:gd name="T14" fmla="*/ 48 w 48"/>
                <a:gd name="T15" fmla="*/ 0 h 47"/>
                <a:gd name="T16" fmla="*/ 24 w 48"/>
                <a:gd name="T17" fmla="*/ 47 h 47"/>
                <a:gd name="T18" fmla="*/ 48 w 48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7">
                  <a:moveTo>
                    <a:pt x="0" y="0"/>
                  </a:moveTo>
                  <a:lnTo>
                    <a:pt x="0" y="0"/>
                  </a:lnTo>
                  <a:lnTo>
                    <a:pt x="24" y="47"/>
                  </a:lnTo>
                  <a:lnTo>
                    <a:pt x="24" y="0"/>
                  </a:lnTo>
                  <a:lnTo>
                    <a:pt x="0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48" y="0"/>
                  </a:lnTo>
                  <a:lnTo>
                    <a:pt x="24" y="47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486">
              <a:extLst>
                <a:ext uri="{FF2B5EF4-FFF2-40B4-BE49-F238E27FC236}">
                  <a16:creationId xmlns:a16="http://schemas.microsoft.com/office/drawing/2014/main" id="{90FFA008-A910-44DF-8B3A-5A62B71F22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5850" y="3994150"/>
              <a:ext cx="46038" cy="44450"/>
            </a:xfrm>
            <a:custGeom>
              <a:avLst/>
              <a:gdLst>
                <a:gd name="T0" fmla="*/ 0 w 48"/>
                <a:gd name="T1" fmla="*/ 0 h 47"/>
                <a:gd name="T2" fmla="*/ 0 w 48"/>
                <a:gd name="T3" fmla="*/ 0 h 47"/>
                <a:gd name="T4" fmla="*/ 24 w 48"/>
                <a:gd name="T5" fmla="*/ 47 h 47"/>
                <a:gd name="T6" fmla="*/ 24 w 48"/>
                <a:gd name="T7" fmla="*/ 0 h 47"/>
                <a:gd name="T8" fmla="*/ 0 w 48"/>
                <a:gd name="T9" fmla="*/ 0 h 47"/>
                <a:gd name="T10" fmla="*/ 24 w 48"/>
                <a:gd name="T11" fmla="*/ 0 h 47"/>
                <a:gd name="T12" fmla="*/ 24 w 48"/>
                <a:gd name="T13" fmla="*/ 0 h 47"/>
                <a:gd name="T14" fmla="*/ 48 w 48"/>
                <a:gd name="T15" fmla="*/ 0 h 47"/>
                <a:gd name="T16" fmla="*/ 24 w 48"/>
                <a:gd name="T17" fmla="*/ 47 h 47"/>
                <a:gd name="T18" fmla="*/ 48 w 48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7">
                  <a:moveTo>
                    <a:pt x="0" y="0"/>
                  </a:moveTo>
                  <a:lnTo>
                    <a:pt x="0" y="0"/>
                  </a:lnTo>
                  <a:lnTo>
                    <a:pt x="24" y="47"/>
                  </a:lnTo>
                  <a:lnTo>
                    <a:pt x="24" y="0"/>
                  </a:lnTo>
                  <a:lnTo>
                    <a:pt x="0" y="0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48" y="0"/>
                  </a:lnTo>
                  <a:lnTo>
                    <a:pt x="24" y="47"/>
                  </a:lnTo>
                  <a:lnTo>
                    <a:pt x="48" y="0"/>
                  </a:lnTo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Rectangle 487">
              <a:extLst>
                <a:ext uri="{FF2B5EF4-FFF2-40B4-BE49-F238E27FC236}">
                  <a16:creationId xmlns:a16="http://schemas.microsoft.com/office/drawing/2014/main" id="{B75997AC-A844-4B53-AD59-EE211FCA7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2125" y="4119563"/>
              <a:ext cx="9842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" name="Rectangle 488">
              <a:extLst>
                <a:ext uri="{FF2B5EF4-FFF2-40B4-BE49-F238E27FC236}">
                  <a16:creationId xmlns:a16="http://schemas.microsoft.com/office/drawing/2014/main" id="{F3B98F2C-7AA5-4762-AA7F-0437538A90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0863" y="4110038"/>
              <a:ext cx="300038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XZ0934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5" name="Freeform 489">
              <a:extLst>
                <a:ext uri="{FF2B5EF4-FFF2-40B4-BE49-F238E27FC236}">
                  <a16:creationId xmlns:a16="http://schemas.microsoft.com/office/drawing/2014/main" id="{F77550E9-5550-41AB-A9F3-F90A8C17A0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550" y="4160838"/>
              <a:ext cx="96838" cy="0"/>
            </a:xfrm>
            <a:custGeom>
              <a:avLst/>
              <a:gdLst>
                <a:gd name="T0" fmla="*/ 0 w 102"/>
                <a:gd name="T1" fmla="*/ 0 w 102"/>
                <a:gd name="T2" fmla="*/ 102 w 10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2">
                  <a:moveTo>
                    <a:pt x="0" y="0"/>
                  </a:moveTo>
                  <a:lnTo>
                    <a:pt x="0" y="0"/>
                  </a:lnTo>
                  <a:lnTo>
                    <a:pt x="102" y="0"/>
                  </a:lnTo>
                </a:path>
              </a:pathLst>
            </a:custGeom>
            <a:noFill/>
            <a:ln w="7938" cap="rnd">
              <a:solidFill>
                <a:srgbClr val="99663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490">
              <a:extLst>
                <a:ext uri="{FF2B5EF4-FFF2-40B4-BE49-F238E27FC236}">
                  <a16:creationId xmlns:a16="http://schemas.microsoft.com/office/drawing/2014/main" id="{6E41B428-8CAC-4E66-B1F1-0351F5B264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71950" y="4138613"/>
              <a:ext cx="46038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48 w 48"/>
                <a:gd name="T5" fmla="*/ 0 h 48"/>
                <a:gd name="T6" fmla="*/ 48 w 48"/>
                <a:gd name="T7" fmla="*/ 48 h 48"/>
                <a:gd name="T8" fmla="*/ 0 w 48"/>
                <a:gd name="T9" fmla="*/ 48 h 48"/>
                <a:gd name="T10" fmla="*/ 0 w 48"/>
                <a:gd name="T11" fmla="*/ 0 h 48"/>
                <a:gd name="T12" fmla="*/ 0 w 48"/>
                <a:gd name="T13" fmla="*/ 0 h 48"/>
                <a:gd name="T14" fmla="*/ 0 w 48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Rectangle 491">
              <a:extLst>
                <a:ext uri="{FF2B5EF4-FFF2-40B4-BE49-F238E27FC236}">
                  <a16:creationId xmlns:a16="http://schemas.microsoft.com/office/drawing/2014/main" id="{01305338-E8BA-4362-98D5-35ACE99294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7613" y="4119563"/>
              <a:ext cx="9842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" name="Rectangle 492">
              <a:extLst>
                <a:ext uri="{FF2B5EF4-FFF2-40B4-BE49-F238E27FC236}">
                  <a16:creationId xmlns:a16="http://schemas.microsoft.com/office/drawing/2014/main" id="{5BBAFF5A-675A-44FA-96CA-020A6DF0B8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6350" y="4110038"/>
              <a:ext cx="560388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XZ0934-H123S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9" name="Freeform 493">
              <a:extLst>
                <a:ext uri="{FF2B5EF4-FFF2-40B4-BE49-F238E27FC236}">
                  <a16:creationId xmlns:a16="http://schemas.microsoft.com/office/drawing/2014/main" id="{0FA1A1B5-F292-4AFC-92B6-A7BBF8782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2038" y="4160838"/>
              <a:ext cx="98425" cy="0"/>
            </a:xfrm>
            <a:custGeom>
              <a:avLst/>
              <a:gdLst>
                <a:gd name="T0" fmla="*/ 0 w 102"/>
                <a:gd name="T1" fmla="*/ 0 w 102"/>
                <a:gd name="T2" fmla="*/ 102 w 10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2">
                  <a:moveTo>
                    <a:pt x="0" y="0"/>
                  </a:moveTo>
                  <a:lnTo>
                    <a:pt x="0" y="0"/>
                  </a:lnTo>
                  <a:lnTo>
                    <a:pt x="102" y="0"/>
                  </a:lnTo>
                </a:path>
              </a:pathLst>
            </a:custGeom>
            <a:noFill/>
            <a:ln w="7938" cap="rnd">
              <a:solidFill>
                <a:srgbClr val="FB02F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Freeform 494">
              <a:extLst>
                <a:ext uri="{FF2B5EF4-FFF2-40B4-BE49-F238E27FC236}">
                  <a16:creationId xmlns:a16="http://schemas.microsoft.com/office/drawing/2014/main" id="{B65F8CC8-CFF5-430C-B911-BD4627712C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9025" y="4138613"/>
              <a:ext cx="44450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48 w 48"/>
                <a:gd name="T5" fmla="*/ 0 h 48"/>
                <a:gd name="T6" fmla="*/ 48 w 48"/>
                <a:gd name="T7" fmla="*/ 24 h 48"/>
                <a:gd name="T8" fmla="*/ 0 w 48"/>
                <a:gd name="T9" fmla="*/ 24 h 48"/>
                <a:gd name="T10" fmla="*/ 0 w 48"/>
                <a:gd name="T11" fmla="*/ 0 h 48"/>
                <a:gd name="T12" fmla="*/ 0 w 48"/>
                <a:gd name="T13" fmla="*/ 24 h 48"/>
                <a:gd name="T14" fmla="*/ 0 w 48"/>
                <a:gd name="T15" fmla="*/ 24 h 48"/>
                <a:gd name="T16" fmla="*/ 0 w 48"/>
                <a:gd name="T17" fmla="*/ 48 h 48"/>
                <a:gd name="T18" fmla="*/ 48 w 48"/>
                <a:gd name="T19" fmla="*/ 48 h 48"/>
                <a:gd name="T20" fmla="*/ 48 w 48"/>
                <a:gd name="T21" fmla="*/ 24 h 48"/>
                <a:gd name="T22" fmla="*/ 48 w 48"/>
                <a:gd name="T23" fmla="*/ 48 h 48"/>
                <a:gd name="T24" fmla="*/ 0 w 48"/>
                <a:gd name="T2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4"/>
                  </a:lnTo>
                  <a:lnTo>
                    <a:pt x="0" y="24"/>
                  </a:lnTo>
                  <a:lnTo>
                    <a:pt x="0" y="0"/>
                  </a:lnTo>
                  <a:close/>
                  <a:moveTo>
                    <a:pt x="0" y="24"/>
                  </a:moveTo>
                  <a:lnTo>
                    <a:pt x="0" y="24"/>
                  </a:lnTo>
                  <a:lnTo>
                    <a:pt x="0" y="48"/>
                  </a:lnTo>
                  <a:lnTo>
                    <a:pt x="48" y="48"/>
                  </a:lnTo>
                  <a:lnTo>
                    <a:pt x="48" y="24"/>
                  </a:lnTo>
                  <a:lnTo>
                    <a:pt x="48" y="48"/>
                  </a:lnTo>
                  <a:lnTo>
                    <a:pt x="0" y="48"/>
                  </a:lnTo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" name="Freeform 495">
              <a:extLst>
                <a:ext uri="{FF2B5EF4-FFF2-40B4-BE49-F238E27FC236}">
                  <a16:creationId xmlns:a16="http://schemas.microsoft.com/office/drawing/2014/main" id="{04DE7E0E-E54E-4704-A056-C3AB0313FD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9025" y="4138613"/>
              <a:ext cx="44450" cy="46038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0 h 48"/>
                <a:gd name="T4" fmla="*/ 48 w 48"/>
                <a:gd name="T5" fmla="*/ 0 h 48"/>
                <a:gd name="T6" fmla="*/ 48 w 48"/>
                <a:gd name="T7" fmla="*/ 24 h 48"/>
                <a:gd name="T8" fmla="*/ 0 w 48"/>
                <a:gd name="T9" fmla="*/ 24 h 48"/>
                <a:gd name="T10" fmla="*/ 0 w 48"/>
                <a:gd name="T11" fmla="*/ 0 h 48"/>
                <a:gd name="T12" fmla="*/ 0 w 48"/>
                <a:gd name="T13" fmla="*/ 24 h 48"/>
                <a:gd name="T14" fmla="*/ 0 w 48"/>
                <a:gd name="T15" fmla="*/ 24 h 48"/>
                <a:gd name="T16" fmla="*/ 0 w 48"/>
                <a:gd name="T17" fmla="*/ 48 h 48"/>
                <a:gd name="T18" fmla="*/ 48 w 48"/>
                <a:gd name="T19" fmla="*/ 48 h 48"/>
                <a:gd name="T20" fmla="*/ 48 w 48"/>
                <a:gd name="T21" fmla="*/ 24 h 48"/>
                <a:gd name="T22" fmla="*/ 48 w 48"/>
                <a:gd name="T23" fmla="*/ 48 h 48"/>
                <a:gd name="T24" fmla="*/ 0 w 48"/>
                <a:gd name="T2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4"/>
                  </a:lnTo>
                  <a:lnTo>
                    <a:pt x="0" y="24"/>
                  </a:lnTo>
                  <a:lnTo>
                    <a:pt x="0" y="0"/>
                  </a:lnTo>
                  <a:close/>
                  <a:moveTo>
                    <a:pt x="0" y="24"/>
                  </a:moveTo>
                  <a:lnTo>
                    <a:pt x="0" y="24"/>
                  </a:lnTo>
                  <a:lnTo>
                    <a:pt x="0" y="48"/>
                  </a:lnTo>
                  <a:lnTo>
                    <a:pt x="48" y="48"/>
                  </a:lnTo>
                  <a:lnTo>
                    <a:pt x="48" y="24"/>
                  </a:lnTo>
                  <a:lnTo>
                    <a:pt x="48" y="48"/>
                  </a:lnTo>
                  <a:lnTo>
                    <a:pt x="0" y="48"/>
                  </a:lnTo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507" name="テキスト ボックス 506">
            <a:extLst>
              <a:ext uri="{FF2B5EF4-FFF2-40B4-BE49-F238E27FC236}">
                <a16:creationId xmlns:a16="http://schemas.microsoft.com/office/drawing/2014/main" id="{B53801DC-3A08-4853-8D0E-2643BFDE9904}"/>
              </a:ext>
            </a:extLst>
          </p:cNvPr>
          <p:cNvSpPr txBox="1"/>
          <p:nvPr/>
        </p:nvSpPr>
        <p:spPr>
          <a:xfrm>
            <a:off x="3980657" y="7693500"/>
            <a:ext cx="2516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Fig. S1. Survival curves of mice inoculated with the wild-type and mutant JEVs described in Table 1.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574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グラフ 3"/>
          <p:cNvGraphicFramePr>
            <a:graphicFrameLocks/>
          </p:cNvGraphicFramePr>
          <p:nvPr/>
        </p:nvGraphicFramePr>
        <p:xfrm>
          <a:off x="636331" y="674840"/>
          <a:ext cx="2955887" cy="2208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グラフ 4"/>
          <p:cNvGraphicFramePr>
            <a:graphicFrameLocks/>
          </p:cNvGraphicFramePr>
          <p:nvPr/>
        </p:nvGraphicFramePr>
        <p:xfrm>
          <a:off x="3598606" y="683587"/>
          <a:ext cx="2955887" cy="2206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グラフ 5"/>
          <p:cNvGraphicFramePr>
            <a:graphicFrameLocks/>
          </p:cNvGraphicFramePr>
          <p:nvPr/>
        </p:nvGraphicFramePr>
        <p:xfrm>
          <a:off x="636331" y="2830668"/>
          <a:ext cx="2940502" cy="2206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グラフ 6"/>
          <p:cNvGraphicFramePr>
            <a:graphicFrameLocks/>
          </p:cNvGraphicFramePr>
          <p:nvPr/>
        </p:nvGraphicFramePr>
        <p:xfrm>
          <a:off x="3598606" y="2828552"/>
          <a:ext cx="2936398" cy="2215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グラフ 7"/>
          <p:cNvGraphicFramePr>
            <a:graphicFrameLocks/>
          </p:cNvGraphicFramePr>
          <p:nvPr/>
        </p:nvGraphicFramePr>
        <p:xfrm>
          <a:off x="636331" y="4984446"/>
          <a:ext cx="2936399" cy="2213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グラフ 8"/>
          <p:cNvGraphicFramePr>
            <a:graphicFrameLocks/>
          </p:cNvGraphicFramePr>
          <p:nvPr/>
        </p:nvGraphicFramePr>
        <p:xfrm>
          <a:off x="3598606" y="4981950"/>
          <a:ext cx="2936399" cy="2213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152400" y="161925"/>
            <a:ext cx="2005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Supplementary Fig. S2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-807091" y="3789120"/>
            <a:ext cx="24304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Relative body weight (Day 0=100%)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000375" y="7229475"/>
            <a:ext cx="1455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Day post inoculation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345C2A1-AEFC-4D7E-8D71-801871DE3141}"/>
              </a:ext>
            </a:extLst>
          </p:cNvPr>
          <p:cNvSpPr txBox="1"/>
          <p:nvPr/>
        </p:nvSpPr>
        <p:spPr>
          <a:xfrm>
            <a:off x="721979" y="7998748"/>
            <a:ext cx="57532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Fig. S2. Body weight of mice inoculated with Mie/41/2002, Muar, or the 4 intertypic mutant viruses (experiment 1 in Table 1).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823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F7F5A965-0495-4D6E-9FCE-503B337ED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18" y="3069549"/>
            <a:ext cx="5810363" cy="1044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CEEEA92-0F83-4334-AB10-D210FFC44F6F}"/>
              </a:ext>
            </a:extLst>
          </p:cNvPr>
          <p:cNvSpPr txBox="1"/>
          <p:nvPr/>
        </p:nvSpPr>
        <p:spPr>
          <a:xfrm>
            <a:off x="152400" y="161925"/>
            <a:ext cx="2005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Supplementary Fig. S3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756606B-C0B4-46BD-9543-D6596F08DA25}"/>
              </a:ext>
            </a:extLst>
          </p:cNvPr>
          <p:cNvSpPr txBox="1"/>
          <p:nvPr/>
        </p:nvSpPr>
        <p:spPr>
          <a:xfrm>
            <a:off x="418147" y="4891392"/>
            <a:ext cx="633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Fig. S3. Comparison of the 5’ NCR sequences of JEV strains Mie/41/2002, Muar, and XZ0934.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0888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350</TotalTime>
  <Words>377</Words>
  <Application>Microsoft Office PowerPoint</Application>
  <PresentationFormat>画面に合わせる (4:3)</PresentationFormat>
  <Paragraphs>235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Arial</vt:lpstr>
      <vt:lpstr>Arial Bold</vt:lpstr>
      <vt:lpstr>Calibri</vt:lpstr>
      <vt:lpstr>Calibri Light</vt:lpstr>
      <vt:lpstr>Office ​​テーマ</vt:lpstr>
      <vt:lpstr>Office Theme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田島 茂</dc:creator>
  <cp:lastModifiedBy>田島 茂</cp:lastModifiedBy>
  <cp:revision>18</cp:revision>
  <dcterms:created xsi:type="dcterms:W3CDTF">2019-07-25T08:34:57Z</dcterms:created>
  <dcterms:modified xsi:type="dcterms:W3CDTF">2019-10-25T03:32:21Z</dcterms:modified>
</cp:coreProperties>
</file>