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8" r:id="rId2"/>
  </p:sldIdLst>
  <p:sldSz cx="6858000" cy="9906000" type="A4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0FE"/>
    <a:srgbClr val="FDB67A"/>
    <a:srgbClr val="FD9950"/>
    <a:srgbClr val="F797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0" autoAdjust="0"/>
    <p:restoredTop sz="94660"/>
  </p:normalViewPr>
  <p:slideViewPr>
    <p:cSldViewPr snapToGrid="0">
      <p:cViewPr>
        <p:scale>
          <a:sx n="125" d="100"/>
          <a:sy n="125" d="100"/>
        </p:scale>
        <p:origin x="-432" y="-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953184-A5AB-41E1-AADF-A482A5B901D6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6313" y="1233488"/>
            <a:ext cx="23050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690749-9845-429A-94A2-81F5EE9EA55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6952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651A-723A-48BB-BE6B-3A99E62F6EC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20FE-9CFF-4D07-9667-040A25A2EC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2684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651A-723A-48BB-BE6B-3A99E62F6EC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20FE-9CFF-4D07-9667-040A25A2EC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8327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651A-723A-48BB-BE6B-3A99E62F6EC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20FE-9CFF-4D07-9667-040A25A2EC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6242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651A-723A-48BB-BE6B-3A99E62F6EC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20FE-9CFF-4D07-9667-040A25A2EC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7944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651A-723A-48BB-BE6B-3A99E62F6EC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20FE-9CFF-4D07-9667-040A25A2EC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5704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651A-723A-48BB-BE6B-3A99E62F6EC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20FE-9CFF-4D07-9667-040A25A2EC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8075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651A-723A-48BB-BE6B-3A99E62F6EC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20FE-9CFF-4D07-9667-040A25A2EC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179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651A-723A-48BB-BE6B-3A99E62F6EC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20FE-9CFF-4D07-9667-040A25A2EC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6291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651A-723A-48BB-BE6B-3A99E62F6EC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20FE-9CFF-4D07-9667-040A25A2EC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1754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651A-723A-48BB-BE6B-3A99E62F6EC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20FE-9CFF-4D07-9667-040A25A2EC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9486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A651A-723A-48BB-BE6B-3A99E62F6EC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EF20FE-9CFF-4D07-9667-040A25A2EC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0025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A651A-723A-48BB-BE6B-3A99E62F6ECF}" type="datetimeFigureOut">
              <a:rPr lang="en-GB" smtClean="0"/>
              <a:t>21/11/2019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F20FE-9CFF-4D07-9667-040A25A2ECC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1546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B1B0F43-B876-4D46-AF63-8C0DC7DA019B}"/>
              </a:ext>
            </a:extLst>
          </p:cNvPr>
          <p:cNvSpPr txBox="1"/>
          <p:nvPr/>
        </p:nvSpPr>
        <p:spPr>
          <a:xfrm>
            <a:off x="84220" y="216568"/>
            <a:ext cx="2875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Supplementary Figure 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EABC3BD-43CA-4CC9-AC80-2CD520B781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83" y="858252"/>
            <a:ext cx="5354053" cy="356936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F086CAC1-35C8-4839-9D2F-2E07B8076E38}"/>
              </a:ext>
            </a:extLst>
          </p:cNvPr>
          <p:cNvSpPr/>
          <p:nvPr/>
        </p:nvSpPr>
        <p:spPr>
          <a:xfrm>
            <a:off x="84220" y="4699973"/>
            <a:ext cx="6697580" cy="779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Supplementary Figure 4 – Impact of tumor size on gene expression changes in CT-26</a:t>
            </a:r>
            <a:endParaRPr lang="en-GB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ea typeface="Calibri" panose="020F0502020204030204" pitchFamily="34" charset="0"/>
                <a:cs typeface="Times New Roman" panose="02020603050405020304" pitchFamily="18" charset="0"/>
              </a:rPr>
              <a:t>PCA plot indicating clustering of individual tumors.  Samples are colored by treatment group and sized by tumor volume.</a:t>
            </a:r>
            <a:endParaRPr lang="en-GB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81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20420</TotalTime>
  <Words>37</Words>
  <Application>Microsoft Office PowerPoint</Application>
  <PresentationFormat>A4 Paper (210x297 mm)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Taylor, Molly</dc:creator>
  <cp:lastModifiedBy>Azarse, Elma Kadile</cp:lastModifiedBy>
  <cp:revision>302</cp:revision>
  <cp:lastPrinted>2019-02-05T09:56:44Z</cp:lastPrinted>
  <dcterms:created xsi:type="dcterms:W3CDTF">2018-07-09T15:32:49Z</dcterms:created>
  <dcterms:modified xsi:type="dcterms:W3CDTF">2019-11-21T12:51:33Z</dcterms:modified>
</cp:coreProperties>
</file>