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2" d="100"/>
          <a:sy n="52" d="100"/>
        </p:scale>
        <p:origin x="-2904" y="-1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A757C-A685-414B-9047-28E9F3FC19BD}" type="datetimeFigureOut">
              <a:rPr lang="fr-FR" smtClean="0"/>
              <a:t>28.10.19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6F46D-F7B4-8244-8FAC-75F4A6F55D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9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A757C-A685-414B-9047-28E9F3FC19BD}" type="datetimeFigureOut">
              <a:rPr lang="fr-FR" smtClean="0"/>
              <a:t>28.10.19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6F46D-F7B4-8244-8FAC-75F4A6F55D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3901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A757C-A685-414B-9047-28E9F3FC19BD}" type="datetimeFigureOut">
              <a:rPr lang="fr-FR" smtClean="0"/>
              <a:t>28.10.19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6F46D-F7B4-8244-8FAC-75F4A6F55D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7260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A757C-A685-414B-9047-28E9F3FC19BD}" type="datetimeFigureOut">
              <a:rPr lang="fr-FR" smtClean="0"/>
              <a:t>28.10.19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6F46D-F7B4-8244-8FAC-75F4A6F55D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6121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A757C-A685-414B-9047-28E9F3FC19BD}" type="datetimeFigureOut">
              <a:rPr lang="fr-FR" smtClean="0"/>
              <a:t>28.10.19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6F46D-F7B4-8244-8FAC-75F4A6F55D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9367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A757C-A685-414B-9047-28E9F3FC19BD}" type="datetimeFigureOut">
              <a:rPr lang="fr-FR" smtClean="0"/>
              <a:t>28.10.19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6F46D-F7B4-8244-8FAC-75F4A6F55D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9881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A757C-A685-414B-9047-28E9F3FC19BD}" type="datetimeFigureOut">
              <a:rPr lang="fr-FR" smtClean="0"/>
              <a:t>28.10.19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6F46D-F7B4-8244-8FAC-75F4A6F55D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7469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A757C-A685-414B-9047-28E9F3FC19BD}" type="datetimeFigureOut">
              <a:rPr lang="fr-FR" smtClean="0"/>
              <a:t>28.10.19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6F46D-F7B4-8244-8FAC-75F4A6F55D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957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A757C-A685-414B-9047-28E9F3FC19BD}" type="datetimeFigureOut">
              <a:rPr lang="fr-FR" smtClean="0"/>
              <a:t>28.10.19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6F46D-F7B4-8244-8FAC-75F4A6F55D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6110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A757C-A685-414B-9047-28E9F3FC19BD}" type="datetimeFigureOut">
              <a:rPr lang="fr-FR" smtClean="0"/>
              <a:t>28.10.19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6F46D-F7B4-8244-8FAC-75F4A6F55D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6052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A757C-A685-414B-9047-28E9F3FC19BD}" type="datetimeFigureOut">
              <a:rPr lang="fr-FR" smtClean="0"/>
              <a:t>28.10.19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6F46D-F7B4-8244-8FAC-75F4A6F55D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3960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A757C-A685-414B-9047-28E9F3FC19BD}" type="datetimeFigureOut">
              <a:rPr lang="fr-FR" smtClean="0"/>
              <a:t>28.10.19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6F46D-F7B4-8244-8FAC-75F4A6F55D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8625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8"/>
          <p:cNvSpPr txBox="1"/>
          <p:nvPr/>
        </p:nvSpPr>
        <p:spPr>
          <a:xfrm>
            <a:off x="153173" y="164642"/>
            <a:ext cx="85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Figure S3</a:t>
            </a:r>
            <a:endParaRPr lang="fr-FR" sz="1400" dirty="0"/>
          </a:p>
        </p:txBody>
      </p:sp>
      <p:sp>
        <p:nvSpPr>
          <p:cNvPr id="8" name="ZoneTexte 7"/>
          <p:cNvSpPr txBox="1"/>
          <p:nvPr/>
        </p:nvSpPr>
        <p:spPr>
          <a:xfrm>
            <a:off x="342900" y="540452"/>
            <a:ext cx="376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A.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342900" y="2158636"/>
            <a:ext cx="596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</a:t>
            </a:r>
            <a:r>
              <a:rPr lang="fr-FR" dirty="0" smtClean="0"/>
              <a:t>.</a:t>
            </a:r>
            <a:endParaRPr lang="fr-FR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740868"/>
              </p:ext>
            </p:extLst>
          </p:nvPr>
        </p:nvGraphicFramePr>
        <p:xfrm>
          <a:off x="342900" y="2612730"/>
          <a:ext cx="6308627" cy="1285987"/>
        </p:xfrm>
        <a:graphic>
          <a:graphicData uri="http://schemas.openxmlformats.org/drawingml/2006/table">
            <a:tbl>
              <a:tblPr/>
              <a:tblGrid>
                <a:gridCol w="83380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4070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4485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6898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2028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2202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Accession</a:t>
                      </a:r>
                    </a:p>
                  </a:txBody>
                  <a:tcPr marL="10533" marR="10533" marT="10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533" marR="10533" marT="1053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Protein</a:t>
                      </a:r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name</a:t>
                      </a:r>
                      <a:endParaRPr lang="fr-F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33" marR="10533" marT="1053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 name</a:t>
                      </a:r>
                    </a:p>
                  </a:txBody>
                  <a:tcPr marL="10533" marR="10533" marT="1053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Sequence</a:t>
                      </a:r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length</a:t>
                      </a:r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</a:t>
                      </a:r>
                      <a:r>
                        <a:rPr lang="fr-F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a.a</a:t>
                      </a:r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.)</a:t>
                      </a:r>
                    </a:p>
                  </a:txBody>
                  <a:tcPr marL="10533" marR="10533" marT="1053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2023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P07900</a:t>
                      </a:r>
                    </a:p>
                  </a:txBody>
                  <a:tcPr marL="10533" marR="10533" marT="10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HS90A_HUMAN</a:t>
                      </a:r>
                    </a:p>
                  </a:txBody>
                  <a:tcPr marL="10533" marR="10533" marT="1053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Heat shock protein HSP 90-alpha</a:t>
                      </a:r>
                    </a:p>
                  </a:txBody>
                  <a:tcPr marL="10533" marR="10533" marT="1053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HSP90AA1</a:t>
                      </a:r>
                    </a:p>
                  </a:txBody>
                  <a:tcPr marL="10533" marR="10533" marT="1053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732</a:t>
                      </a:r>
                    </a:p>
                  </a:txBody>
                  <a:tcPr marL="10533" marR="10533" marT="1053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649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Q15149</a:t>
                      </a:r>
                    </a:p>
                  </a:txBody>
                  <a:tcPr marL="10533" marR="10533" marT="10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PLEC_HUMAN</a:t>
                      </a:r>
                    </a:p>
                  </a:txBody>
                  <a:tcPr marL="10533" marR="10533" marT="10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Plectin</a:t>
                      </a:r>
                    </a:p>
                  </a:txBody>
                  <a:tcPr marL="10533" marR="10533" marT="10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PLEC</a:t>
                      </a:r>
                    </a:p>
                  </a:txBody>
                  <a:tcPr marL="10533" marR="10533" marT="10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4,684</a:t>
                      </a:r>
                    </a:p>
                  </a:txBody>
                  <a:tcPr marL="10533" marR="10533" marT="1053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7618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P04083</a:t>
                      </a:r>
                    </a:p>
                  </a:txBody>
                  <a:tcPr marL="10533" marR="10533" marT="10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ANXA1_HUMAN)</a:t>
                      </a:r>
                    </a:p>
                  </a:txBody>
                  <a:tcPr marL="10533" marR="10533" marT="10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Annexin A1</a:t>
                      </a:r>
                    </a:p>
                  </a:txBody>
                  <a:tcPr marL="10533" marR="10533" marT="10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ANXA1</a:t>
                      </a:r>
                    </a:p>
                  </a:txBody>
                  <a:tcPr marL="10533" marR="10533" marT="10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346</a:t>
                      </a:r>
                    </a:p>
                  </a:txBody>
                  <a:tcPr marL="10533" marR="10533" marT="1053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48666">
                <a:tc>
                  <a:txBody>
                    <a:bodyPr/>
                    <a:lstStyle/>
                    <a:p>
                      <a:pPr algn="ctr" fontAlgn="ctr"/>
                      <a:r>
                        <a:rPr lang="fi-FI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P11021</a:t>
                      </a:r>
                    </a:p>
                  </a:txBody>
                  <a:tcPr marL="10533" marR="10533" marT="10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BIP_HUMAN</a:t>
                      </a:r>
                    </a:p>
                  </a:txBody>
                  <a:tcPr marL="10533" marR="10533" marT="10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Endoplasmic reticulum chaperone BiP</a:t>
                      </a:r>
                    </a:p>
                  </a:txBody>
                  <a:tcPr marL="10533" marR="10533" marT="10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HSPA5</a:t>
                      </a:r>
                    </a:p>
                  </a:txBody>
                  <a:tcPr marL="10533" marR="10533" marT="10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654</a:t>
                      </a:r>
                    </a:p>
                  </a:txBody>
                  <a:tcPr marL="10533" marR="10533" marT="1053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30903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O75369</a:t>
                      </a:r>
                    </a:p>
                  </a:txBody>
                  <a:tcPr marL="10533" marR="10533" marT="10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FLNB_HUMAN</a:t>
                      </a:r>
                    </a:p>
                  </a:txBody>
                  <a:tcPr marL="10533" marR="10533" marT="10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Filamin-B</a:t>
                      </a:r>
                    </a:p>
                  </a:txBody>
                  <a:tcPr marL="10533" marR="10533" marT="10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FLNB</a:t>
                      </a:r>
                    </a:p>
                  </a:txBody>
                  <a:tcPr marL="10533" marR="10533" marT="10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2,602</a:t>
                      </a:r>
                    </a:p>
                  </a:txBody>
                  <a:tcPr marL="10533" marR="10533" marT="1053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556744"/>
              </p:ext>
            </p:extLst>
          </p:nvPr>
        </p:nvGraphicFramePr>
        <p:xfrm>
          <a:off x="342900" y="959137"/>
          <a:ext cx="6264225" cy="1167357"/>
        </p:xfrm>
        <a:graphic>
          <a:graphicData uri="http://schemas.openxmlformats.org/drawingml/2006/table">
            <a:tbl>
              <a:tblPr/>
              <a:tblGrid>
                <a:gridCol w="58670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9431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56345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0951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1023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2316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Accession</a:t>
                      </a:r>
                    </a:p>
                  </a:txBody>
                  <a:tcPr marL="8894" marR="8894" marT="88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94" marR="8894" marT="889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Protein</a:t>
                      </a:r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name</a:t>
                      </a:r>
                      <a:endParaRPr lang="fr-F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94" marR="8894" marT="889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 Name</a:t>
                      </a:r>
                    </a:p>
                  </a:txBody>
                  <a:tcPr marL="8894" marR="8894" marT="889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Sequence length (a.a.)</a:t>
                      </a:r>
                    </a:p>
                  </a:txBody>
                  <a:tcPr marL="8894" marR="8894" marT="889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4642"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Q86YZ3</a:t>
                      </a:r>
                    </a:p>
                  </a:txBody>
                  <a:tcPr marL="8894" marR="8894" marT="88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HORN_HUMAN</a:t>
                      </a:r>
                    </a:p>
                  </a:txBody>
                  <a:tcPr marL="8894" marR="8894" marT="889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Hornerin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94" marR="8894" marT="889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HRNR </a:t>
                      </a:r>
                    </a:p>
                  </a:txBody>
                  <a:tcPr marL="8894" marR="8894" marT="889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2850</a:t>
                      </a:r>
                    </a:p>
                  </a:txBody>
                  <a:tcPr marL="8894" marR="8894" marT="889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7618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P15924</a:t>
                      </a:r>
                    </a:p>
                  </a:txBody>
                  <a:tcPr marL="8894" marR="8894" marT="88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DESP_HUMAN</a:t>
                      </a:r>
                    </a:p>
                  </a:txBody>
                  <a:tcPr marL="8894" marR="8894" marT="889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Desmoplakin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(DP)</a:t>
                      </a:r>
                    </a:p>
                  </a:txBody>
                  <a:tcPr marL="8894" marR="8894" marT="889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DSP</a:t>
                      </a:r>
                    </a:p>
                  </a:txBody>
                  <a:tcPr marL="8894" marR="8894" marT="889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2871</a:t>
                      </a:r>
                    </a:p>
                  </a:txBody>
                  <a:tcPr marL="8894" marR="8894" marT="889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13142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P04264</a:t>
                      </a:r>
                    </a:p>
                  </a:txBody>
                  <a:tcPr marL="8894" marR="8894" marT="88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K2C1_HUMAN</a:t>
                      </a:r>
                    </a:p>
                  </a:txBody>
                  <a:tcPr marL="8894" marR="8894" marT="889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Keratin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type II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cytoskeletal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1 </a:t>
                      </a:r>
                    </a:p>
                  </a:txBody>
                  <a:tcPr marL="8894" marR="8894" marT="889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KRT1 </a:t>
                      </a:r>
                    </a:p>
                  </a:txBody>
                  <a:tcPr marL="8894" marR="8894" marT="889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644</a:t>
                      </a:r>
                    </a:p>
                  </a:txBody>
                  <a:tcPr marL="8894" marR="8894" marT="889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4260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P35527</a:t>
                      </a:r>
                    </a:p>
                  </a:txBody>
                  <a:tcPr marL="8894" marR="8894" marT="88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K1C9_HUMAN</a:t>
                      </a:r>
                    </a:p>
                  </a:txBody>
                  <a:tcPr marL="8894" marR="8894" marT="889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Keratin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type I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cytoskeletal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9 (Cytokeratin-9)</a:t>
                      </a:r>
                    </a:p>
                  </a:txBody>
                  <a:tcPr marL="8894" marR="8894" marT="889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KRT9</a:t>
                      </a:r>
                    </a:p>
                  </a:txBody>
                  <a:tcPr marL="8894" marR="8894" marT="889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623</a:t>
                      </a:r>
                    </a:p>
                  </a:txBody>
                  <a:tcPr marL="8894" marR="8894" marT="889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42299">
                <a:tc>
                  <a:txBody>
                    <a:bodyPr/>
                    <a:lstStyle/>
                    <a:p>
                      <a:pPr algn="ctr" fontAlgn="ctr"/>
                      <a:r>
                        <a:rPr lang="fi-FI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P02533</a:t>
                      </a:r>
                    </a:p>
                  </a:txBody>
                  <a:tcPr marL="8894" marR="8894" marT="88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K1C14_HUMAN</a:t>
                      </a:r>
                    </a:p>
                  </a:txBody>
                  <a:tcPr marL="8894" marR="8894" marT="889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Keratin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type I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cytoskeletal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14 (Cytokeratin-14) </a:t>
                      </a:r>
                    </a:p>
                  </a:txBody>
                  <a:tcPr marL="8894" marR="8894" marT="889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KRT14</a:t>
                      </a:r>
                    </a:p>
                  </a:txBody>
                  <a:tcPr marL="8894" marR="8894" marT="889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472</a:t>
                      </a:r>
                    </a:p>
                  </a:txBody>
                  <a:tcPr marL="8894" marR="8894" marT="889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03673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119</Words>
  <Application>Microsoft Macintosh PowerPoint</Application>
  <PresentationFormat>Présentation à l'écran (4:3)</PresentationFormat>
  <Paragraphs>63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UNIGE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Isabelle Ruchonnet</dc:creator>
  <cp:lastModifiedBy>Isabelle Ruchonnet</cp:lastModifiedBy>
  <cp:revision>2</cp:revision>
  <dcterms:created xsi:type="dcterms:W3CDTF">2019-10-28T21:26:34Z</dcterms:created>
  <dcterms:modified xsi:type="dcterms:W3CDTF">2019-10-28T21:30:42Z</dcterms:modified>
</cp:coreProperties>
</file>