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8" r:id="rId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uis Miguel Rodriguez Rojas" initials="" lastIdx="7" clrIdx="0"/>
  <p:cmAuthor id="1" name="Kwanho Jeong" initial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AD8"/>
    <a:srgbClr val="FF66FF"/>
    <a:srgbClr val="9437FF"/>
    <a:srgbClr val="FFFD78"/>
    <a:srgbClr val="FFD579"/>
    <a:srgbClr val="FF7E79"/>
    <a:srgbClr val="008000"/>
    <a:srgbClr val="FF3300"/>
    <a:srgbClr val="FF0000"/>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31" autoAdjust="0"/>
    <p:restoredTop sz="94660"/>
  </p:normalViewPr>
  <p:slideViewPr>
    <p:cSldViewPr snapToGrid="0">
      <p:cViewPr varScale="1">
        <p:scale>
          <a:sx n="146" d="100"/>
          <a:sy n="146" d="100"/>
        </p:scale>
        <p:origin x="168" y="46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7D9BDA-C7E9-8B41-9786-0430BC53980E}" type="datetimeFigureOut">
              <a:rPr lang="fr-FR" smtClean="0"/>
              <a:t>09/10/2019</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B036F3-367B-5C45-AB7C-27BFD8CC3701}" type="slidenum">
              <a:rPr lang="fr-FR" smtClean="0"/>
              <a:t>‹#›</a:t>
            </a:fld>
            <a:endParaRPr lang="fr-FR"/>
          </a:p>
        </p:txBody>
      </p:sp>
    </p:spTree>
    <p:extLst>
      <p:ext uri="{BB962C8B-B14F-4D97-AF65-F5344CB8AC3E}">
        <p14:creationId xmlns:p14="http://schemas.microsoft.com/office/powerpoint/2010/main" val="14476275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BA82532A-305F-4D7E-B0BF-026327F3D6D6}" type="datetimeFigureOut">
              <a:rPr lang="fr-FR" smtClean="0"/>
              <a:t>09/10/2019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8D6C066-1F05-430C-B810-C543E343B6CB}" type="slidenum">
              <a:rPr lang="fr-FR" smtClean="0"/>
              <a:t>‹#›</a:t>
            </a:fld>
            <a:endParaRPr lang="fr-FR"/>
          </a:p>
        </p:txBody>
      </p:sp>
    </p:spTree>
    <p:extLst>
      <p:ext uri="{BB962C8B-B14F-4D97-AF65-F5344CB8AC3E}">
        <p14:creationId xmlns:p14="http://schemas.microsoft.com/office/powerpoint/2010/main" val="5645242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BA82532A-305F-4D7E-B0BF-026327F3D6D6}" type="datetimeFigureOut">
              <a:rPr lang="fr-FR" smtClean="0"/>
              <a:t>09/10/2019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8D6C066-1F05-430C-B810-C543E343B6CB}" type="slidenum">
              <a:rPr lang="fr-FR" smtClean="0"/>
              <a:t>‹#›</a:t>
            </a:fld>
            <a:endParaRPr lang="fr-FR"/>
          </a:p>
        </p:txBody>
      </p:sp>
    </p:spTree>
    <p:extLst>
      <p:ext uri="{BB962C8B-B14F-4D97-AF65-F5344CB8AC3E}">
        <p14:creationId xmlns:p14="http://schemas.microsoft.com/office/powerpoint/2010/main" val="2027054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BA82532A-305F-4D7E-B0BF-026327F3D6D6}" type="datetimeFigureOut">
              <a:rPr lang="fr-FR" smtClean="0"/>
              <a:t>09/10/2019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8D6C066-1F05-430C-B810-C543E343B6CB}" type="slidenum">
              <a:rPr lang="fr-FR" smtClean="0"/>
              <a:t>‹#›</a:t>
            </a:fld>
            <a:endParaRPr lang="fr-FR"/>
          </a:p>
        </p:txBody>
      </p:sp>
    </p:spTree>
    <p:extLst>
      <p:ext uri="{BB962C8B-B14F-4D97-AF65-F5344CB8AC3E}">
        <p14:creationId xmlns:p14="http://schemas.microsoft.com/office/powerpoint/2010/main" val="1096217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BA82532A-305F-4D7E-B0BF-026327F3D6D6}" type="datetimeFigureOut">
              <a:rPr lang="fr-FR" smtClean="0"/>
              <a:t>09/10/2019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8D6C066-1F05-430C-B810-C543E343B6CB}" type="slidenum">
              <a:rPr lang="fr-FR" smtClean="0"/>
              <a:t>‹#›</a:t>
            </a:fld>
            <a:endParaRPr lang="fr-FR"/>
          </a:p>
        </p:txBody>
      </p:sp>
    </p:spTree>
    <p:extLst>
      <p:ext uri="{BB962C8B-B14F-4D97-AF65-F5344CB8AC3E}">
        <p14:creationId xmlns:p14="http://schemas.microsoft.com/office/powerpoint/2010/main" val="28127465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BA82532A-305F-4D7E-B0BF-026327F3D6D6}" type="datetimeFigureOut">
              <a:rPr lang="fr-FR" smtClean="0"/>
              <a:t>09/10/2019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8D6C066-1F05-430C-B810-C543E343B6CB}" type="slidenum">
              <a:rPr lang="fr-FR" smtClean="0"/>
              <a:t>‹#›</a:t>
            </a:fld>
            <a:endParaRPr lang="fr-FR"/>
          </a:p>
        </p:txBody>
      </p:sp>
    </p:spTree>
    <p:extLst>
      <p:ext uri="{BB962C8B-B14F-4D97-AF65-F5344CB8AC3E}">
        <p14:creationId xmlns:p14="http://schemas.microsoft.com/office/powerpoint/2010/main" val="10478212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BA82532A-305F-4D7E-B0BF-026327F3D6D6}" type="datetimeFigureOut">
              <a:rPr lang="fr-FR" smtClean="0"/>
              <a:t>09/10/2019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8D6C066-1F05-430C-B810-C543E343B6CB}" type="slidenum">
              <a:rPr lang="fr-FR" smtClean="0"/>
              <a:t>‹#›</a:t>
            </a:fld>
            <a:endParaRPr lang="fr-FR"/>
          </a:p>
        </p:txBody>
      </p:sp>
    </p:spTree>
    <p:extLst>
      <p:ext uri="{BB962C8B-B14F-4D97-AF65-F5344CB8AC3E}">
        <p14:creationId xmlns:p14="http://schemas.microsoft.com/office/powerpoint/2010/main" val="1495782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BA82532A-305F-4D7E-B0BF-026327F3D6D6}" type="datetimeFigureOut">
              <a:rPr lang="fr-FR" smtClean="0"/>
              <a:t>09/10/2019</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8D6C066-1F05-430C-B810-C543E343B6CB}" type="slidenum">
              <a:rPr lang="fr-FR" smtClean="0"/>
              <a:t>‹#›</a:t>
            </a:fld>
            <a:endParaRPr lang="fr-FR"/>
          </a:p>
        </p:txBody>
      </p:sp>
    </p:spTree>
    <p:extLst>
      <p:ext uri="{BB962C8B-B14F-4D97-AF65-F5344CB8AC3E}">
        <p14:creationId xmlns:p14="http://schemas.microsoft.com/office/powerpoint/2010/main" val="3902940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BA82532A-305F-4D7E-B0BF-026327F3D6D6}" type="datetimeFigureOut">
              <a:rPr lang="fr-FR" smtClean="0"/>
              <a:t>09/10/2019</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8D6C066-1F05-430C-B810-C543E343B6CB}" type="slidenum">
              <a:rPr lang="fr-FR" smtClean="0"/>
              <a:t>‹#›</a:t>
            </a:fld>
            <a:endParaRPr lang="fr-FR"/>
          </a:p>
        </p:txBody>
      </p:sp>
    </p:spTree>
    <p:extLst>
      <p:ext uri="{BB962C8B-B14F-4D97-AF65-F5344CB8AC3E}">
        <p14:creationId xmlns:p14="http://schemas.microsoft.com/office/powerpoint/2010/main" val="3408712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A82532A-305F-4D7E-B0BF-026327F3D6D6}" type="datetimeFigureOut">
              <a:rPr lang="fr-FR" smtClean="0"/>
              <a:t>09/10/2019</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8D6C066-1F05-430C-B810-C543E343B6CB}" type="slidenum">
              <a:rPr lang="fr-FR" smtClean="0"/>
              <a:t>‹#›</a:t>
            </a:fld>
            <a:endParaRPr lang="fr-FR"/>
          </a:p>
        </p:txBody>
      </p:sp>
    </p:spTree>
    <p:extLst>
      <p:ext uri="{BB962C8B-B14F-4D97-AF65-F5344CB8AC3E}">
        <p14:creationId xmlns:p14="http://schemas.microsoft.com/office/powerpoint/2010/main" val="3032479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BA82532A-305F-4D7E-B0BF-026327F3D6D6}" type="datetimeFigureOut">
              <a:rPr lang="fr-FR" smtClean="0"/>
              <a:t>09/10/2019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8D6C066-1F05-430C-B810-C543E343B6CB}" type="slidenum">
              <a:rPr lang="fr-FR" smtClean="0"/>
              <a:t>‹#›</a:t>
            </a:fld>
            <a:endParaRPr lang="fr-FR"/>
          </a:p>
        </p:txBody>
      </p:sp>
    </p:spTree>
    <p:extLst>
      <p:ext uri="{BB962C8B-B14F-4D97-AF65-F5344CB8AC3E}">
        <p14:creationId xmlns:p14="http://schemas.microsoft.com/office/powerpoint/2010/main" val="10062419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BA82532A-305F-4D7E-B0BF-026327F3D6D6}" type="datetimeFigureOut">
              <a:rPr lang="fr-FR" smtClean="0"/>
              <a:t>09/10/2019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8D6C066-1F05-430C-B810-C543E343B6CB}" type="slidenum">
              <a:rPr lang="fr-FR" smtClean="0"/>
              <a:t>‹#›</a:t>
            </a:fld>
            <a:endParaRPr lang="fr-FR"/>
          </a:p>
        </p:txBody>
      </p:sp>
    </p:spTree>
    <p:extLst>
      <p:ext uri="{BB962C8B-B14F-4D97-AF65-F5344CB8AC3E}">
        <p14:creationId xmlns:p14="http://schemas.microsoft.com/office/powerpoint/2010/main" val="1045834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82532A-305F-4D7E-B0BF-026327F3D6D6}" type="datetimeFigureOut">
              <a:rPr lang="fr-FR" smtClean="0"/>
              <a:t>09/10/2019</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6C066-1F05-430C-B810-C543E343B6CB}" type="slidenum">
              <a:rPr lang="fr-FR" smtClean="0"/>
              <a:t>‹#›</a:t>
            </a:fld>
            <a:endParaRPr lang="fr-FR"/>
          </a:p>
        </p:txBody>
      </p:sp>
    </p:spTree>
    <p:extLst>
      <p:ext uri="{BB962C8B-B14F-4D97-AF65-F5344CB8AC3E}">
        <p14:creationId xmlns:p14="http://schemas.microsoft.com/office/powerpoint/2010/main" val="18931340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ZoneTexte 115"/>
          <p:cNvSpPr txBox="1"/>
          <p:nvPr/>
        </p:nvSpPr>
        <p:spPr>
          <a:xfrm>
            <a:off x="1993900" y="3916240"/>
            <a:ext cx="8115300" cy="1200329"/>
          </a:xfrm>
          <a:prstGeom prst="rect">
            <a:avLst/>
          </a:prstGeom>
          <a:noFill/>
        </p:spPr>
        <p:txBody>
          <a:bodyPr wrap="square" rtlCol="0">
            <a:spAutoFit/>
          </a:bodyPr>
          <a:lstStyle/>
          <a:p>
            <a:pPr algn="just"/>
            <a:r>
              <a:rPr lang="fr-FR" sz="1200" b="1">
                <a:latin typeface="Times New Roman" panose="02020603050405020304" pitchFamily="18" charset="0"/>
                <a:cs typeface="Times New Roman" panose="02020603050405020304" pitchFamily="18" charset="0"/>
              </a:rPr>
              <a:t>Figure S9. </a:t>
            </a:r>
            <a:r>
              <a:rPr lang="en-US" sz="1200" b="1" dirty="0">
                <a:latin typeface="Times New Roman" panose="02020603050405020304" pitchFamily="18" charset="0"/>
                <a:cs typeface="Times New Roman" panose="02020603050405020304" pitchFamily="18" charset="0"/>
              </a:rPr>
              <a:t>Primer design for PCR amplification of CRISPR regions adjacent to an IS element</a:t>
            </a:r>
            <a:r>
              <a:rPr lang="fr-FR" sz="1200" b="1" dirty="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A, primer combinations used for strains LB302, LB305, LG115 and NCPPB 3608; B, primer combinations used for strain LG097</a:t>
            </a:r>
            <a:r>
              <a:rPr lang="fr-FR" sz="1200" dirty="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Forward primers are shown as red rectangles with an arrow, reverse primers are represented by blue rectangles with an arrow. The yellow triangle indicates the leader sequence and the red triangle indicates the terminator sequence. Deep blue rectangles indicate CRISPR repeats. CRISPR spacers are represented by green diamonds. Spacers are numbered from 1 to 23, starting with the terminator proximal spacer, which presumably represents the oldest spacer. Orange rectangles indicate IS elements.</a:t>
            </a:r>
            <a:endParaRPr lang="fr-FR" sz="1200" dirty="0">
              <a:latin typeface="Times New Roman" panose="02020603050405020304" pitchFamily="18" charset="0"/>
              <a:cs typeface="Times New Roman" panose="02020603050405020304" pitchFamily="18" charset="0"/>
            </a:endParaRPr>
          </a:p>
        </p:txBody>
      </p:sp>
      <p:grpSp>
        <p:nvGrpSpPr>
          <p:cNvPr id="4" name="Grouper 3"/>
          <p:cNvGrpSpPr/>
          <p:nvPr/>
        </p:nvGrpSpPr>
        <p:grpSpPr>
          <a:xfrm>
            <a:off x="1993900" y="622300"/>
            <a:ext cx="8167732" cy="3232150"/>
            <a:chOff x="1993900" y="622300"/>
            <a:chExt cx="8167732" cy="3232150"/>
          </a:xfrm>
          <a:effectLst/>
        </p:grpSpPr>
        <p:cxnSp>
          <p:nvCxnSpPr>
            <p:cNvPr id="154" name="Connecteur droit 153"/>
            <p:cNvCxnSpPr/>
            <p:nvPr/>
          </p:nvCxnSpPr>
          <p:spPr>
            <a:xfrm flipV="1">
              <a:off x="2730119" y="3128405"/>
              <a:ext cx="7128275" cy="2325"/>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 name="Connecteur droit 2"/>
            <p:cNvCxnSpPr/>
            <p:nvPr/>
          </p:nvCxnSpPr>
          <p:spPr>
            <a:xfrm flipV="1">
              <a:off x="2694394" y="1322186"/>
              <a:ext cx="7128275" cy="2325"/>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 name="ZoneTexte 1"/>
            <p:cNvSpPr txBox="1"/>
            <p:nvPr/>
          </p:nvSpPr>
          <p:spPr>
            <a:xfrm>
              <a:off x="2657346" y="1050942"/>
              <a:ext cx="301435" cy="276999"/>
            </a:xfrm>
            <a:prstGeom prst="rect">
              <a:avLst/>
            </a:prstGeom>
            <a:noFill/>
          </p:spPr>
          <p:txBody>
            <a:bodyPr wrap="none" rtlCol="0">
              <a:spAutoFit/>
            </a:bodyPr>
            <a:lstStyle/>
            <a:p>
              <a:r>
                <a:rPr lang="fr-FR" sz="1200" dirty="0">
                  <a:latin typeface="Times New Roman" panose="02020603050405020304" pitchFamily="18" charset="0"/>
                  <a:cs typeface="Times New Roman" panose="02020603050405020304" pitchFamily="18" charset="0"/>
                </a:rPr>
                <a:t>5’</a:t>
              </a:r>
            </a:p>
          </p:txBody>
        </p:sp>
        <p:sp>
          <p:nvSpPr>
            <p:cNvPr id="6" name="ZoneTexte 5"/>
            <p:cNvSpPr txBox="1"/>
            <p:nvPr/>
          </p:nvSpPr>
          <p:spPr>
            <a:xfrm>
              <a:off x="9592274" y="1044026"/>
              <a:ext cx="301435" cy="276999"/>
            </a:xfrm>
            <a:prstGeom prst="rect">
              <a:avLst/>
            </a:prstGeom>
            <a:noFill/>
          </p:spPr>
          <p:txBody>
            <a:bodyPr wrap="none" rtlCol="0">
              <a:spAutoFit/>
            </a:bodyPr>
            <a:lstStyle/>
            <a:p>
              <a:r>
                <a:rPr lang="fr-FR" sz="1200" dirty="0">
                  <a:latin typeface="Times New Roman" panose="02020603050405020304" pitchFamily="18" charset="0"/>
                  <a:cs typeface="Times New Roman" panose="02020603050405020304" pitchFamily="18" charset="0"/>
                </a:rPr>
                <a:t>3’</a:t>
              </a:r>
            </a:p>
          </p:txBody>
        </p:sp>
        <p:sp>
          <p:nvSpPr>
            <p:cNvPr id="94" name="ZoneTexte 93"/>
            <p:cNvSpPr txBox="1"/>
            <p:nvPr/>
          </p:nvSpPr>
          <p:spPr>
            <a:xfrm>
              <a:off x="2864902" y="662287"/>
              <a:ext cx="853119" cy="276999"/>
            </a:xfrm>
            <a:prstGeom prst="rect">
              <a:avLst/>
            </a:prstGeom>
            <a:noFill/>
          </p:spPr>
          <p:txBody>
            <a:bodyPr wrap="none" rtlCol="0">
              <a:spAutoFit/>
            </a:bodyPr>
            <a:lstStyle/>
            <a:p>
              <a:r>
                <a:rPr lang="fr-FR" sz="1200" dirty="0">
                  <a:latin typeface="Times New Roman" panose="02020603050405020304" pitchFamily="18" charset="0"/>
                  <a:cs typeface="Times New Roman" panose="02020603050405020304" pitchFamily="18" charset="0"/>
                </a:rPr>
                <a:t>Leader_fw</a:t>
              </a:r>
            </a:p>
          </p:txBody>
        </p:sp>
        <p:sp>
          <p:nvSpPr>
            <p:cNvPr id="44" name="ZoneTexte 43"/>
            <p:cNvSpPr txBox="1"/>
            <p:nvPr/>
          </p:nvSpPr>
          <p:spPr>
            <a:xfrm>
              <a:off x="5105503" y="1750235"/>
              <a:ext cx="723275" cy="276999"/>
            </a:xfrm>
            <a:prstGeom prst="rect">
              <a:avLst/>
            </a:prstGeom>
            <a:noFill/>
          </p:spPr>
          <p:txBody>
            <a:bodyPr wrap="none" rtlCol="0">
              <a:spAutoFit/>
            </a:bodyPr>
            <a:lstStyle/>
            <a:p>
              <a:r>
                <a:rPr lang="fr-FR" sz="1200" dirty="0">
                  <a:latin typeface="Times New Roman" panose="02020603050405020304" pitchFamily="18" charset="0"/>
                  <a:cs typeface="Times New Roman" panose="02020603050405020304" pitchFamily="18" charset="0"/>
                </a:rPr>
                <a:t>IS-1_rev</a:t>
              </a:r>
            </a:p>
          </p:txBody>
        </p:sp>
        <p:sp>
          <p:nvSpPr>
            <p:cNvPr id="61" name="ZoneTexte 60"/>
            <p:cNvSpPr txBox="1"/>
            <p:nvPr/>
          </p:nvSpPr>
          <p:spPr>
            <a:xfrm>
              <a:off x="5909777" y="656730"/>
              <a:ext cx="688009" cy="276999"/>
            </a:xfrm>
            <a:prstGeom prst="rect">
              <a:avLst/>
            </a:prstGeom>
            <a:noFill/>
          </p:spPr>
          <p:txBody>
            <a:bodyPr wrap="none" rtlCol="0">
              <a:spAutoFit/>
            </a:bodyPr>
            <a:lstStyle/>
            <a:p>
              <a:r>
                <a:rPr lang="fr-FR" sz="1200" dirty="0">
                  <a:latin typeface="Times New Roman" panose="02020603050405020304" pitchFamily="18" charset="0"/>
                  <a:cs typeface="Times New Roman" panose="02020603050405020304" pitchFamily="18" charset="0"/>
                </a:rPr>
                <a:t>IS-2_fw</a:t>
              </a:r>
            </a:p>
          </p:txBody>
        </p:sp>
        <p:sp>
          <p:nvSpPr>
            <p:cNvPr id="81" name="ZoneTexte 80"/>
            <p:cNvSpPr txBox="1"/>
            <p:nvPr/>
          </p:nvSpPr>
          <p:spPr>
            <a:xfrm>
              <a:off x="7251318" y="1741807"/>
              <a:ext cx="774571" cy="276999"/>
            </a:xfrm>
            <a:prstGeom prst="rect">
              <a:avLst/>
            </a:prstGeom>
            <a:noFill/>
          </p:spPr>
          <p:txBody>
            <a:bodyPr wrap="none" rtlCol="0">
              <a:spAutoFit/>
            </a:bodyPr>
            <a:lstStyle/>
            <a:p>
              <a:r>
                <a:rPr lang="fr-FR" sz="1200" dirty="0">
                  <a:latin typeface="Times New Roman" panose="02020603050405020304" pitchFamily="18" charset="0"/>
                  <a:cs typeface="Times New Roman" panose="02020603050405020304" pitchFamily="18" charset="0"/>
                </a:rPr>
                <a:t>S#18_rev</a:t>
              </a:r>
            </a:p>
          </p:txBody>
        </p:sp>
        <p:sp>
          <p:nvSpPr>
            <p:cNvPr id="113" name="ZoneTexte 112"/>
            <p:cNvSpPr txBox="1"/>
            <p:nvPr/>
          </p:nvSpPr>
          <p:spPr>
            <a:xfrm>
              <a:off x="2057607" y="1048282"/>
              <a:ext cx="575525" cy="323165"/>
            </a:xfrm>
            <a:prstGeom prst="rect">
              <a:avLst/>
            </a:prstGeom>
            <a:noFill/>
          </p:spPr>
          <p:txBody>
            <a:bodyPr wrap="square" rtlCol="0">
              <a:spAutoFit/>
            </a:bodyPr>
            <a:lstStyle/>
            <a:p>
              <a:r>
                <a:rPr lang="fr-FR" sz="1500" b="1" dirty="0">
                  <a:latin typeface="Times New Roman" panose="02020603050405020304" pitchFamily="18" charset="0"/>
                  <a:cs typeface="Times New Roman" panose="02020603050405020304" pitchFamily="18" charset="0"/>
                </a:rPr>
                <a:t>(A)</a:t>
              </a:r>
            </a:p>
          </p:txBody>
        </p:sp>
        <p:sp>
          <p:nvSpPr>
            <p:cNvPr id="115" name="ZoneTexte 114"/>
            <p:cNvSpPr txBox="1"/>
            <p:nvPr/>
          </p:nvSpPr>
          <p:spPr>
            <a:xfrm>
              <a:off x="2093459" y="2801956"/>
              <a:ext cx="499237" cy="323165"/>
            </a:xfrm>
            <a:prstGeom prst="rect">
              <a:avLst/>
            </a:prstGeom>
            <a:noFill/>
          </p:spPr>
          <p:txBody>
            <a:bodyPr wrap="square" rtlCol="0">
              <a:spAutoFit/>
            </a:bodyPr>
            <a:lstStyle/>
            <a:p>
              <a:r>
                <a:rPr lang="fr-FR" sz="1500" b="1" dirty="0">
                  <a:latin typeface="Times New Roman"/>
                  <a:cs typeface="Times New Roman"/>
                </a:rPr>
                <a:t>(B)</a:t>
              </a:r>
            </a:p>
          </p:txBody>
        </p:sp>
        <p:sp>
          <p:nvSpPr>
            <p:cNvPr id="114" name="Rectangle 113"/>
            <p:cNvSpPr/>
            <p:nvPr/>
          </p:nvSpPr>
          <p:spPr>
            <a:xfrm>
              <a:off x="1993900" y="622300"/>
              <a:ext cx="8115300" cy="32321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30"/>
            <p:cNvSpPr/>
            <p:nvPr/>
          </p:nvSpPr>
          <p:spPr>
            <a:xfrm>
              <a:off x="3752695" y="1131688"/>
              <a:ext cx="152556" cy="396000"/>
            </a:xfrm>
            <a:prstGeom prst="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2" name="Losange 31"/>
            <p:cNvSpPr/>
            <p:nvPr/>
          </p:nvSpPr>
          <p:spPr>
            <a:xfrm>
              <a:off x="3905251" y="1116796"/>
              <a:ext cx="269955" cy="406502"/>
            </a:xfrm>
            <a:prstGeom prst="diamond">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500" dirty="0"/>
            </a:p>
          </p:txBody>
        </p:sp>
        <p:sp>
          <p:nvSpPr>
            <p:cNvPr id="5" name="ZoneTexte 4"/>
            <p:cNvSpPr txBox="1"/>
            <p:nvPr/>
          </p:nvSpPr>
          <p:spPr>
            <a:xfrm>
              <a:off x="3876773" y="1173927"/>
              <a:ext cx="341760" cy="276999"/>
            </a:xfrm>
            <a:prstGeom prst="rect">
              <a:avLst/>
            </a:prstGeom>
            <a:noFill/>
          </p:spPr>
          <p:txBody>
            <a:bodyPr wrap="none" rtlCol="0">
              <a:spAutoFit/>
            </a:bodyPr>
            <a:lstStyle/>
            <a:p>
              <a:r>
                <a:rPr lang="fr-FR" sz="1200" b="1" dirty="0">
                  <a:solidFill>
                    <a:schemeClr val="bg1"/>
                  </a:solidFill>
                  <a:latin typeface="Times New Roman" panose="02020603050405020304" pitchFamily="18" charset="0"/>
                  <a:cs typeface="Times New Roman" panose="02020603050405020304" pitchFamily="18" charset="0"/>
                </a:rPr>
                <a:t>23</a:t>
              </a:r>
            </a:p>
          </p:txBody>
        </p:sp>
        <p:sp>
          <p:nvSpPr>
            <p:cNvPr id="34" name="Rectangle 33"/>
            <p:cNvSpPr/>
            <p:nvPr/>
          </p:nvSpPr>
          <p:spPr>
            <a:xfrm>
              <a:off x="4183507" y="1131688"/>
              <a:ext cx="152556" cy="396000"/>
            </a:xfrm>
            <a:prstGeom prst="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5" name="Losange 34"/>
            <p:cNvSpPr/>
            <p:nvPr/>
          </p:nvSpPr>
          <p:spPr>
            <a:xfrm>
              <a:off x="4336063" y="1116796"/>
              <a:ext cx="269955" cy="406502"/>
            </a:xfrm>
            <a:prstGeom prst="diamond">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500" dirty="0"/>
            </a:p>
          </p:txBody>
        </p:sp>
        <p:sp>
          <p:nvSpPr>
            <p:cNvPr id="36" name="ZoneTexte 35"/>
            <p:cNvSpPr txBox="1"/>
            <p:nvPr/>
          </p:nvSpPr>
          <p:spPr>
            <a:xfrm>
              <a:off x="4307585" y="1173927"/>
              <a:ext cx="338554" cy="276999"/>
            </a:xfrm>
            <a:prstGeom prst="rect">
              <a:avLst/>
            </a:prstGeom>
            <a:noFill/>
          </p:spPr>
          <p:txBody>
            <a:bodyPr wrap="none" rtlCol="0">
              <a:spAutoFit/>
            </a:bodyPr>
            <a:lstStyle/>
            <a:p>
              <a:r>
                <a:rPr lang="fr-FR" sz="1200" b="1" dirty="0">
                  <a:solidFill>
                    <a:schemeClr val="bg1"/>
                  </a:solidFill>
                  <a:latin typeface="Times New Roman" panose="02020603050405020304" pitchFamily="18" charset="0"/>
                  <a:cs typeface="Times New Roman" panose="02020603050405020304" pitchFamily="18" charset="0"/>
                </a:rPr>
                <a:t>22</a:t>
              </a:r>
            </a:p>
          </p:txBody>
        </p:sp>
        <p:sp>
          <p:nvSpPr>
            <p:cNvPr id="37" name="Rectangle 36"/>
            <p:cNvSpPr/>
            <p:nvPr/>
          </p:nvSpPr>
          <p:spPr>
            <a:xfrm>
              <a:off x="4602969" y="1131688"/>
              <a:ext cx="152556" cy="396000"/>
            </a:xfrm>
            <a:prstGeom prst="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8" name="Losange 37"/>
            <p:cNvSpPr/>
            <p:nvPr/>
          </p:nvSpPr>
          <p:spPr>
            <a:xfrm>
              <a:off x="4755525" y="1116796"/>
              <a:ext cx="269955" cy="406502"/>
            </a:xfrm>
            <a:prstGeom prst="diamond">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500" dirty="0"/>
            </a:p>
          </p:txBody>
        </p:sp>
        <p:sp>
          <p:nvSpPr>
            <p:cNvPr id="39" name="ZoneTexte 38"/>
            <p:cNvSpPr txBox="1"/>
            <p:nvPr/>
          </p:nvSpPr>
          <p:spPr>
            <a:xfrm>
              <a:off x="4727047" y="1173927"/>
              <a:ext cx="338554" cy="276999"/>
            </a:xfrm>
            <a:prstGeom prst="rect">
              <a:avLst/>
            </a:prstGeom>
            <a:noFill/>
          </p:spPr>
          <p:txBody>
            <a:bodyPr wrap="none" rtlCol="0">
              <a:spAutoFit/>
            </a:bodyPr>
            <a:lstStyle/>
            <a:p>
              <a:r>
                <a:rPr lang="fr-FR" sz="1200" b="1" dirty="0">
                  <a:solidFill>
                    <a:schemeClr val="bg1"/>
                  </a:solidFill>
                  <a:latin typeface="Times New Roman" panose="02020603050405020304" pitchFamily="18" charset="0"/>
                  <a:cs typeface="Times New Roman" panose="02020603050405020304" pitchFamily="18" charset="0"/>
                </a:rPr>
                <a:t>21</a:t>
              </a:r>
            </a:p>
          </p:txBody>
        </p:sp>
        <p:sp>
          <p:nvSpPr>
            <p:cNvPr id="40" name="Rectangle 39"/>
            <p:cNvSpPr/>
            <p:nvPr/>
          </p:nvSpPr>
          <p:spPr>
            <a:xfrm>
              <a:off x="5029765" y="1138588"/>
              <a:ext cx="152556" cy="396000"/>
            </a:xfrm>
            <a:prstGeom prst="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0" name="Triangle isocèle 29"/>
            <p:cNvSpPr/>
            <p:nvPr/>
          </p:nvSpPr>
          <p:spPr>
            <a:xfrm rot="5400000">
              <a:off x="2982693" y="1193660"/>
              <a:ext cx="396000" cy="252773"/>
            </a:xfrm>
            <a:prstGeom prst="triangle">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5" name="Rectangle avec flèche vers la droite 94"/>
            <p:cNvSpPr/>
            <p:nvPr/>
          </p:nvSpPr>
          <p:spPr>
            <a:xfrm>
              <a:off x="3034372" y="888727"/>
              <a:ext cx="531788" cy="219075"/>
            </a:xfrm>
            <a:prstGeom prst="rightArrowCallout">
              <a:avLst>
                <a:gd name="adj1" fmla="val 22826"/>
                <a:gd name="adj2" fmla="val 40217"/>
                <a:gd name="adj3" fmla="val 57609"/>
                <a:gd name="adj4" fmla="val 46336"/>
              </a:avLst>
            </a:prstGeom>
            <a:solidFill>
              <a:srgbClr val="FF33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p:cNvSpPr/>
            <p:nvPr/>
          </p:nvSpPr>
          <p:spPr>
            <a:xfrm>
              <a:off x="5313018" y="1127924"/>
              <a:ext cx="1132547" cy="402087"/>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ZoneTexte 41"/>
            <p:cNvSpPr txBox="1"/>
            <p:nvPr/>
          </p:nvSpPr>
          <p:spPr>
            <a:xfrm>
              <a:off x="5435144" y="1188335"/>
              <a:ext cx="881973" cy="276999"/>
            </a:xfrm>
            <a:prstGeom prst="rect">
              <a:avLst/>
            </a:prstGeom>
            <a:noFill/>
          </p:spPr>
          <p:txBody>
            <a:bodyPr wrap="none" rtlCol="0">
              <a:spAutoFit/>
            </a:bodyPr>
            <a:lstStyle/>
            <a:p>
              <a:r>
                <a:rPr lang="fr-FR" sz="1200" b="1" dirty="0">
                  <a:latin typeface="Times New Roman" panose="02020603050405020304" pitchFamily="18" charset="0"/>
                  <a:cs typeface="Times New Roman" panose="02020603050405020304" pitchFamily="18" charset="0"/>
                </a:rPr>
                <a:t>IS element</a:t>
              </a:r>
            </a:p>
          </p:txBody>
        </p:sp>
        <p:sp>
          <p:nvSpPr>
            <p:cNvPr id="43" name="Rectangle avec flèche vers la droite 42"/>
            <p:cNvSpPr/>
            <p:nvPr/>
          </p:nvSpPr>
          <p:spPr>
            <a:xfrm rot="10800000">
              <a:off x="5137094" y="1533304"/>
              <a:ext cx="531788" cy="219075"/>
            </a:xfrm>
            <a:prstGeom prst="rightArrowCallout">
              <a:avLst>
                <a:gd name="adj1" fmla="val 22826"/>
                <a:gd name="adj2" fmla="val 40217"/>
                <a:gd name="adj3" fmla="val 57609"/>
                <a:gd name="adj4" fmla="val 46336"/>
              </a:avLst>
            </a:prstGeom>
            <a:solidFill>
              <a:schemeClr val="accent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Rectangle avec flèche vers la droite 59"/>
            <p:cNvSpPr/>
            <p:nvPr/>
          </p:nvSpPr>
          <p:spPr>
            <a:xfrm>
              <a:off x="6026721" y="896410"/>
              <a:ext cx="531788" cy="219075"/>
            </a:xfrm>
            <a:prstGeom prst="rightArrowCallout">
              <a:avLst>
                <a:gd name="adj1" fmla="val 22826"/>
                <a:gd name="adj2" fmla="val 40217"/>
                <a:gd name="adj3" fmla="val 57609"/>
                <a:gd name="adj4" fmla="val 46336"/>
              </a:avLst>
            </a:prstGeom>
            <a:solidFill>
              <a:srgbClr val="FF33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 name="Rectangle 61"/>
            <p:cNvSpPr/>
            <p:nvPr/>
          </p:nvSpPr>
          <p:spPr>
            <a:xfrm>
              <a:off x="6568216" y="1142978"/>
              <a:ext cx="152556" cy="396000"/>
            </a:xfrm>
            <a:prstGeom prst="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3" name="Losange 62"/>
            <p:cNvSpPr/>
            <p:nvPr/>
          </p:nvSpPr>
          <p:spPr>
            <a:xfrm>
              <a:off x="6720772" y="1128086"/>
              <a:ext cx="269955" cy="406502"/>
            </a:xfrm>
            <a:prstGeom prst="diamond">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500" dirty="0"/>
            </a:p>
          </p:txBody>
        </p:sp>
        <p:sp>
          <p:nvSpPr>
            <p:cNvPr id="64" name="ZoneTexte 63"/>
            <p:cNvSpPr txBox="1"/>
            <p:nvPr/>
          </p:nvSpPr>
          <p:spPr>
            <a:xfrm>
              <a:off x="6692294" y="1185217"/>
              <a:ext cx="338554" cy="276999"/>
            </a:xfrm>
            <a:prstGeom prst="rect">
              <a:avLst/>
            </a:prstGeom>
            <a:noFill/>
          </p:spPr>
          <p:txBody>
            <a:bodyPr wrap="none" rtlCol="0">
              <a:spAutoFit/>
            </a:bodyPr>
            <a:lstStyle/>
            <a:p>
              <a:r>
                <a:rPr lang="fr-FR" sz="1200" b="1" dirty="0">
                  <a:solidFill>
                    <a:schemeClr val="bg1"/>
                  </a:solidFill>
                  <a:latin typeface="Times New Roman" panose="02020603050405020304" pitchFamily="18" charset="0"/>
                  <a:cs typeface="Times New Roman" panose="02020603050405020304" pitchFamily="18" charset="0"/>
                </a:rPr>
                <a:t>20</a:t>
              </a:r>
            </a:p>
          </p:txBody>
        </p:sp>
        <p:sp>
          <p:nvSpPr>
            <p:cNvPr id="65" name="Rectangle 64"/>
            <p:cNvSpPr/>
            <p:nvPr/>
          </p:nvSpPr>
          <p:spPr>
            <a:xfrm>
              <a:off x="6999028" y="1142978"/>
              <a:ext cx="152556" cy="396000"/>
            </a:xfrm>
            <a:prstGeom prst="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6" name="Losange 65"/>
            <p:cNvSpPr/>
            <p:nvPr/>
          </p:nvSpPr>
          <p:spPr>
            <a:xfrm>
              <a:off x="7151584" y="1128086"/>
              <a:ext cx="269955" cy="406502"/>
            </a:xfrm>
            <a:prstGeom prst="diamond">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500" dirty="0"/>
            </a:p>
          </p:txBody>
        </p:sp>
        <p:sp>
          <p:nvSpPr>
            <p:cNvPr id="67" name="ZoneTexte 66"/>
            <p:cNvSpPr txBox="1"/>
            <p:nvPr/>
          </p:nvSpPr>
          <p:spPr>
            <a:xfrm>
              <a:off x="7123106" y="1185217"/>
              <a:ext cx="338554" cy="276999"/>
            </a:xfrm>
            <a:prstGeom prst="rect">
              <a:avLst/>
            </a:prstGeom>
            <a:noFill/>
          </p:spPr>
          <p:txBody>
            <a:bodyPr wrap="none" rtlCol="0">
              <a:spAutoFit/>
            </a:bodyPr>
            <a:lstStyle/>
            <a:p>
              <a:r>
                <a:rPr lang="fr-FR" sz="1200" b="1" dirty="0">
                  <a:solidFill>
                    <a:schemeClr val="bg1"/>
                  </a:solidFill>
                  <a:latin typeface="Times New Roman" panose="02020603050405020304" pitchFamily="18" charset="0"/>
                  <a:cs typeface="Times New Roman" panose="02020603050405020304" pitchFamily="18" charset="0"/>
                </a:rPr>
                <a:t>19</a:t>
              </a:r>
            </a:p>
          </p:txBody>
        </p:sp>
        <p:sp>
          <p:nvSpPr>
            <p:cNvPr id="68" name="Rectangle 67"/>
            <p:cNvSpPr/>
            <p:nvPr/>
          </p:nvSpPr>
          <p:spPr>
            <a:xfrm>
              <a:off x="7418490" y="1142978"/>
              <a:ext cx="152556" cy="396000"/>
            </a:xfrm>
            <a:prstGeom prst="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9" name="Losange 68"/>
            <p:cNvSpPr/>
            <p:nvPr/>
          </p:nvSpPr>
          <p:spPr>
            <a:xfrm>
              <a:off x="7571046" y="1128086"/>
              <a:ext cx="269955" cy="406502"/>
            </a:xfrm>
            <a:prstGeom prst="diamond">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500" dirty="0"/>
            </a:p>
          </p:txBody>
        </p:sp>
        <p:sp>
          <p:nvSpPr>
            <p:cNvPr id="70" name="ZoneTexte 69"/>
            <p:cNvSpPr txBox="1"/>
            <p:nvPr/>
          </p:nvSpPr>
          <p:spPr>
            <a:xfrm>
              <a:off x="7542568" y="1185217"/>
              <a:ext cx="338554" cy="276999"/>
            </a:xfrm>
            <a:prstGeom prst="rect">
              <a:avLst/>
            </a:prstGeom>
            <a:noFill/>
          </p:spPr>
          <p:txBody>
            <a:bodyPr wrap="none" rtlCol="0">
              <a:spAutoFit/>
            </a:bodyPr>
            <a:lstStyle/>
            <a:p>
              <a:r>
                <a:rPr lang="fr-FR" sz="1200" b="1" dirty="0">
                  <a:solidFill>
                    <a:schemeClr val="bg1"/>
                  </a:solidFill>
                  <a:latin typeface="Times New Roman" panose="02020603050405020304" pitchFamily="18" charset="0"/>
                  <a:cs typeface="Times New Roman" panose="02020603050405020304" pitchFamily="18" charset="0"/>
                </a:rPr>
                <a:t>18</a:t>
              </a:r>
            </a:p>
          </p:txBody>
        </p:sp>
        <p:sp>
          <p:nvSpPr>
            <p:cNvPr id="71" name="Rectangle 70"/>
            <p:cNvSpPr/>
            <p:nvPr/>
          </p:nvSpPr>
          <p:spPr>
            <a:xfrm>
              <a:off x="7845286" y="1149878"/>
              <a:ext cx="152556" cy="396000"/>
            </a:xfrm>
            <a:prstGeom prst="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3" name="Losange 72"/>
            <p:cNvSpPr/>
            <p:nvPr/>
          </p:nvSpPr>
          <p:spPr>
            <a:xfrm>
              <a:off x="8006143" y="1119353"/>
              <a:ext cx="269955" cy="406502"/>
            </a:xfrm>
            <a:prstGeom prst="diamond">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500" dirty="0"/>
            </a:p>
          </p:txBody>
        </p:sp>
        <p:sp>
          <p:nvSpPr>
            <p:cNvPr id="74" name="ZoneTexte 73"/>
            <p:cNvSpPr txBox="1"/>
            <p:nvPr/>
          </p:nvSpPr>
          <p:spPr>
            <a:xfrm>
              <a:off x="7977665" y="1176484"/>
              <a:ext cx="338554" cy="276999"/>
            </a:xfrm>
            <a:prstGeom prst="rect">
              <a:avLst/>
            </a:prstGeom>
            <a:noFill/>
          </p:spPr>
          <p:txBody>
            <a:bodyPr wrap="none" rtlCol="0">
              <a:spAutoFit/>
            </a:bodyPr>
            <a:lstStyle/>
            <a:p>
              <a:r>
                <a:rPr lang="fr-FR" sz="1200" b="1" dirty="0">
                  <a:solidFill>
                    <a:schemeClr val="bg1"/>
                  </a:solidFill>
                  <a:latin typeface="Times New Roman" panose="02020603050405020304" pitchFamily="18" charset="0"/>
                  <a:cs typeface="Times New Roman" panose="02020603050405020304" pitchFamily="18" charset="0"/>
                </a:rPr>
                <a:t>17</a:t>
              </a:r>
            </a:p>
          </p:txBody>
        </p:sp>
        <p:sp>
          <p:nvSpPr>
            <p:cNvPr id="75" name="Rectangle 74"/>
            <p:cNvSpPr/>
            <p:nvPr/>
          </p:nvSpPr>
          <p:spPr>
            <a:xfrm>
              <a:off x="8273049" y="1134245"/>
              <a:ext cx="152556" cy="396000"/>
            </a:xfrm>
            <a:prstGeom prst="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6" name="Losange 75"/>
            <p:cNvSpPr/>
            <p:nvPr/>
          </p:nvSpPr>
          <p:spPr>
            <a:xfrm>
              <a:off x="8425605" y="1119353"/>
              <a:ext cx="269955" cy="406502"/>
            </a:xfrm>
            <a:prstGeom prst="diamond">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500" dirty="0"/>
            </a:p>
          </p:txBody>
        </p:sp>
        <p:sp>
          <p:nvSpPr>
            <p:cNvPr id="77" name="ZoneTexte 76"/>
            <p:cNvSpPr txBox="1"/>
            <p:nvPr/>
          </p:nvSpPr>
          <p:spPr>
            <a:xfrm>
              <a:off x="8397127" y="1176484"/>
              <a:ext cx="338554" cy="276999"/>
            </a:xfrm>
            <a:prstGeom prst="rect">
              <a:avLst/>
            </a:prstGeom>
            <a:noFill/>
          </p:spPr>
          <p:txBody>
            <a:bodyPr wrap="none" rtlCol="0">
              <a:spAutoFit/>
            </a:bodyPr>
            <a:lstStyle/>
            <a:p>
              <a:r>
                <a:rPr lang="fr-FR" sz="1200" b="1" dirty="0">
                  <a:solidFill>
                    <a:schemeClr val="bg1"/>
                  </a:solidFill>
                  <a:latin typeface="Times New Roman" panose="02020603050405020304" pitchFamily="18" charset="0"/>
                  <a:cs typeface="Times New Roman" panose="02020603050405020304" pitchFamily="18" charset="0"/>
                </a:rPr>
                <a:t>16</a:t>
              </a:r>
            </a:p>
          </p:txBody>
        </p:sp>
        <p:sp>
          <p:nvSpPr>
            <p:cNvPr id="78" name="Rectangle 77"/>
            <p:cNvSpPr/>
            <p:nvPr/>
          </p:nvSpPr>
          <p:spPr>
            <a:xfrm>
              <a:off x="8699845" y="1141145"/>
              <a:ext cx="152556" cy="396000"/>
            </a:xfrm>
            <a:prstGeom prst="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ZoneTexte 7"/>
            <p:cNvSpPr txBox="1"/>
            <p:nvPr/>
          </p:nvSpPr>
          <p:spPr>
            <a:xfrm>
              <a:off x="8983989" y="998434"/>
              <a:ext cx="574307" cy="369332"/>
            </a:xfrm>
            <a:prstGeom prst="rect">
              <a:avLst/>
            </a:prstGeom>
            <a:noFill/>
          </p:spPr>
          <p:txBody>
            <a:bodyPr wrap="square" rtlCol="0">
              <a:spAutoFit/>
            </a:bodyPr>
            <a:lstStyle/>
            <a:p>
              <a:r>
                <a:rPr lang="fr-FR" dirty="0"/>
                <a:t>…….</a:t>
              </a:r>
            </a:p>
          </p:txBody>
        </p:sp>
        <p:sp>
          <p:nvSpPr>
            <p:cNvPr id="80" name="Rectangle avec flèche vers la droite 79"/>
            <p:cNvSpPr/>
            <p:nvPr/>
          </p:nvSpPr>
          <p:spPr>
            <a:xfrm rot="10800000">
              <a:off x="7299414" y="1534453"/>
              <a:ext cx="531788" cy="219075"/>
            </a:xfrm>
            <a:prstGeom prst="rightArrowCallout">
              <a:avLst>
                <a:gd name="adj1" fmla="val 22826"/>
                <a:gd name="adj2" fmla="val 40217"/>
                <a:gd name="adj3" fmla="val 57609"/>
                <a:gd name="adj4" fmla="val 46336"/>
              </a:avLst>
            </a:prstGeom>
            <a:solidFill>
              <a:schemeClr val="accent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3" name="ZoneTexte 82"/>
            <p:cNvSpPr txBox="1"/>
            <p:nvPr/>
          </p:nvSpPr>
          <p:spPr>
            <a:xfrm>
              <a:off x="2690367" y="2852347"/>
              <a:ext cx="301435" cy="276999"/>
            </a:xfrm>
            <a:prstGeom prst="rect">
              <a:avLst/>
            </a:prstGeom>
            <a:noFill/>
          </p:spPr>
          <p:txBody>
            <a:bodyPr wrap="none" rtlCol="0">
              <a:spAutoFit/>
            </a:bodyPr>
            <a:lstStyle/>
            <a:p>
              <a:r>
                <a:rPr lang="fr-FR" sz="1200" dirty="0">
                  <a:latin typeface="Times New Roman" panose="02020603050405020304" pitchFamily="18" charset="0"/>
                  <a:cs typeface="Times New Roman" panose="02020603050405020304" pitchFamily="18" charset="0"/>
                </a:rPr>
                <a:t>5’</a:t>
              </a:r>
            </a:p>
          </p:txBody>
        </p:sp>
        <p:sp>
          <p:nvSpPr>
            <p:cNvPr id="84" name="ZoneTexte 83"/>
            <p:cNvSpPr txBox="1"/>
            <p:nvPr/>
          </p:nvSpPr>
          <p:spPr>
            <a:xfrm>
              <a:off x="9625064" y="2856572"/>
              <a:ext cx="301435" cy="276999"/>
            </a:xfrm>
            <a:prstGeom prst="rect">
              <a:avLst/>
            </a:prstGeom>
            <a:noFill/>
          </p:spPr>
          <p:txBody>
            <a:bodyPr wrap="none" rtlCol="0">
              <a:spAutoFit/>
            </a:bodyPr>
            <a:lstStyle/>
            <a:p>
              <a:r>
                <a:rPr lang="fr-FR" sz="1200" dirty="0">
                  <a:latin typeface="Times New Roman" panose="02020603050405020304" pitchFamily="18" charset="0"/>
                  <a:cs typeface="Times New Roman" panose="02020603050405020304" pitchFamily="18" charset="0"/>
                </a:rPr>
                <a:t>3’</a:t>
              </a:r>
            </a:p>
          </p:txBody>
        </p:sp>
        <p:sp>
          <p:nvSpPr>
            <p:cNvPr id="85" name="ZoneTexte 84"/>
            <p:cNvSpPr txBox="1"/>
            <p:nvPr/>
          </p:nvSpPr>
          <p:spPr>
            <a:xfrm>
              <a:off x="2864902" y="2463692"/>
              <a:ext cx="853119" cy="276999"/>
            </a:xfrm>
            <a:prstGeom prst="rect">
              <a:avLst/>
            </a:prstGeom>
            <a:noFill/>
          </p:spPr>
          <p:txBody>
            <a:bodyPr wrap="none" rtlCol="0">
              <a:spAutoFit/>
            </a:bodyPr>
            <a:lstStyle/>
            <a:p>
              <a:r>
                <a:rPr lang="fr-FR" sz="1200" dirty="0">
                  <a:latin typeface="Times New Roman" panose="02020603050405020304" pitchFamily="18" charset="0"/>
                  <a:cs typeface="Times New Roman" panose="02020603050405020304" pitchFamily="18" charset="0"/>
                </a:rPr>
                <a:t>Leader_fw</a:t>
              </a:r>
            </a:p>
          </p:txBody>
        </p:sp>
        <p:sp>
          <p:nvSpPr>
            <p:cNvPr id="86" name="ZoneTexte 85"/>
            <p:cNvSpPr txBox="1"/>
            <p:nvPr/>
          </p:nvSpPr>
          <p:spPr>
            <a:xfrm>
              <a:off x="5763226" y="3568697"/>
              <a:ext cx="723275" cy="276999"/>
            </a:xfrm>
            <a:prstGeom prst="rect">
              <a:avLst/>
            </a:prstGeom>
            <a:noFill/>
          </p:spPr>
          <p:txBody>
            <a:bodyPr wrap="none" rtlCol="0">
              <a:spAutoFit/>
            </a:bodyPr>
            <a:lstStyle/>
            <a:p>
              <a:r>
                <a:rPr lang="fr-FR" sz="1200" dirty="0">
                  <a:latin typeface="Times New Roman" panose="02020603050405020304" pitchFamily="18" charset="0"/>
                  <a:cs typeface="Times New Roman" panose="02020603050405020304" pitchFamily="18" charset="0"/>
                </a:rPr>
                <a:t>IS-1_rev</a:t>
              </a:r>
            </a:p>
          </p:txBody>
        </p:sp>
        <p:sp>
          <p:nvSpPr>
            <p:cNvPr id="87" name="ZoneTexte 86"/>
            <p:cNvSpPr txBox="1"/>
            <p:nvPr/>
          </p:nvSpPr>
          <p:spPr>
            <a:xfrm>
              <a:off x="6416494" y="2432086"/>
              <a:ext cx="688009" cy="276999"/>
            </a:xfrm>
            <a:prstGeom prst="rect">
              <a:avLst/>
            </a:prstGeom>
            <a:noFill/>
          </p:spPr>
          <p:txBody>
            <a:bodyPr wrap="none" rtlCol="0">
              <a:spAutoFit/>
            </a:bodyPr>
            <a:lstStyle/>
            <a:p>
              <a:r>
                <a:rPr lang="fr-FR" sz="1200" dirty="0">
                  <a:latin typeface="Times New Roman" panose="02020603050405020304" pitchFamily="18" charset="0"/>
                  <a:cs typeface="Times New Roman" panose="02020603050405020304" pitchFamily="18" charset="0"/>
                </a:rPr>
                <a:t>IS-2_fw</a:t>
              </a:r>
            </a:p>
          </p:txBody>
        </p:sp>
        <p:sp>
          <p:nvSpPr>
            <p:cNvPr id="88" name="ZoneTexte 87"/>
            <p:cNvSpPr txBox="1"/>
            <p:nvPr/>
          </p:nvSpPr>
          <p:spPr>
            <a:xfrm>
              <a:off x="5018443" y="3562041"/>
              <a:ext cx="774571" cy="276999"/>
            </a:xfrm>
            <a:prstGeom prst="rect">
              <a:avLst/>
            </a:prstGeom>
            <a:noFill/>
          </p:spPr>
          <p:txBody>
            <a:bodyPr wrap="none" rtlCol="0">
              <a:spAutoFit/>
            </a:bodyPr>
            <a:lstStyle/>
            <a:p>
              <a:r>
                <a:rPr lang="fr-FR" sz="1200" dirty="0">
                  <a:latin typeface="Times New Roman" panose="02020603050405020304" pitchFamily="18" charset="0"/>
                  <a:cs typeface="Times New Roman" panose="02020603050405020304" pitchFamily="18" charset="0"/>
                </a:rPr>
                <a:t>S#18_rev</a:t>
              </a:r>
            </a:p>
          </p:txBody>
        </p:sp>
        <p:sp>
          <p:nvSpPr>
            <p:cNvPr id="89" name="Rectangle 88"/>
            <p:cNvSpPr/>
            <p:nvPr/>
          </p:nvSpPr>
          <p:spPr>
            <a:xfrm>
              <a:off x="3495520" y="2933093"/>
              <a:ext cx="152556" cy="396000"/>
            </a:xfrm>
            <a:prstGeom prst="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0" name="Losange 89"/>
            <p:cNvSpPr/>
            <p:nvPr/>
          </p:nvSpPr>
          <p:spPr>
            <a:xfrm>
              <a:off x="3648076" y="2918201"/>
              <a:ext cx="269955" cy="406502"/>
            </a:xfrm>
            <a:prstGeom prst="diamond">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500" dirty="0"/>
            </a:p>
          </p:txBody>
        </p:sp>
        <p:sp>
          <p:nvSpPr>
            <p:cNvPr id="91" name="ZoneTexte 90"/>
            <p:cNvSpPr txBox="1"/>
            <p:nvPr/>
          </p:nvSpPr>
          <p:spPr>
            <a:xfrm>
              <a:off x="3619598" y="2975332"/>
              <a:ext cx="341760" cy="276999"/>
            </a:xfrm>
            <a:prstGeom prst="rect">
              <a:avLst/>
            </a:prstGeom>
            <a:noFill/>
          </p:spPr>
          <p:txBody>
            <a:bodyPr wrap="none" rtlCol="0">
              <a:spAutoFit/>
            </a:bodyPr>
            <a:lstStyle/>
            <a:p>
              <a:r>
                <a:rPr lang="fr-FR" sz="1200" b="1" dirty="0">
                  <a:solidFill>
                    <a:schemeClr val="bg1"/>
                  </a:solidFill>
                  <a:latin typeface="Times New Roman" panose="02020603050405020304" pitchFamily="18" charset="0"/>
                  <a:cs typeface="Times New Roman" panose="02020603050405020304" pitchFamily="18" charset="0"/>
                </a:rPr>
                <a:t>23</a:t>
              </a:r>
            </a:p>
          </p:txBody>
        </p:sp>
        <p:sp>
          <p:nvSpPr>
            <p:cNvPr id="92" name="Rectangle 91"/>
            <p:cNvSpPr/>
            <p:nvPr/>
          </p:nvSpPr>
          <p:spPr>
            <a:xfrm>
              <a:off x="3926332" y="2933093"/>
              <a:ext cx="152556" cy="396000"/>
            </a:xfrm>
            <a:prstGeom prst="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93" name="Losange 92"/>
            <p:cNvSpPr/>
            <p:nvPr/>
          </p:nvSpPr>
          <p:spPr>
            <a:xfrm>
              <a:off x="4078888" y="2918201"/>
              <a:ext cx="269955" cy="406502"/>
            </a:xfrm>
            <a:prstGeom prst="diamond">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500" dirty="0"/>
            </a:p>
          </p:txBody>
        </p:sp>
        <p:sp>
          <p:nvSpPr>
            <p:cNvPr id="102" name="ZoneTexte 101"/>
            <p:cNvSpPr txBox="1"/>
            <p:nvPr/>
          </p:nvSpPr>
          <p:spPr>
            <a:xfrm>
              <a:off x="4050410" y="2975332"/>
              <a:ext cx="338554" cy="276999"/>
            </a:xfrm>
            <a:prstGeom prst="rect">
              <a:avLst/>
            </a:prstGeom>
            <a:noFill/>
          </p:spPr>
          <p:txBody>
            <a:bodyPr wrap="none" rtlCol="0">
              <a:spAutoFit/>
            </a:bodyPr>
            <a:lstStyle/>
            <a:p>
              <a:r>
                <a:rPr lang="fr-FR" sz="1200" b="1" dirty="0">
                  <a:solidFill>
                    <a:schemeClr val="bg1"/>
                  </a:solidFill>
                  <a:latin typeface="Times New Roman" panose="02020603050405020304" pitchFamily="18" charset="0"/>
                  <a:cs typeface="Times New Roman" panose="02020603050405020304" pitchFamily="18" charset="0"/>
                </a:rPr>
                <a:t>22</a:t>
              </a:r>
            </a:p>
          </p:txBody>
        </p:sp>
        <p:sp>
          <p:nvSpPr>
            <p:cNvPr id="117" name="Rectangle 116"/>
            <p:cNvSpPr/>
            <p:nvPr/>
          </p:nvSpPr>
          <p:spPr>
            <a:xfrm>
              <a:off x="4345794" y="2933093"/>
              <a:ext cx="152556" cy="396000"/>
            </a:xfrm>
            <a:prstGeom prst="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19" name="Losange 118"/>
            <p:cNvSpPr/>
            <p:nvPr/>
          </p:nvSpPr>
          <p:spPr>
            <a:xfrm>
              <a:off x="4498350" y="2918201"/>
              <a:ext cx="269955" cy="406502"/>
            </a:xfrm>
            <a:prstGeom prst="diamond">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500" dirty="0"/>
            </a:p>
          </p:txBody>
        </p:sp>
        <p:sp>
          <p:nvSpPr>
            <p:cNvPr id="120" name="ZoneTexte 119"/>
            <p:cNvSpPr txBox="1"/>
            <p:nvPr/>
          </p:nvSpPr>
          <p:spPr>
            <a:xfrm>
              <a:off x="4469872" y="2975332"/>
              <a:ext cx="338554" cy="276999"/>
            </a:xfrm>
            <a:prstGeom prst="rect">
              <a:avLst/>
            </a:prstGeom>
            <a:noFill/>
          </p:spPr>
          <p:txBody>
            <a:bodyPr wrap="none" rtlCol="0">
              <a:spAutoFit/>
            </a:bodyPr>
            <a:lstStyle/>
            <a:p>
              <a:r>
                <a:rPr lang="fr-FR" sz="1200" b="1" dirty="0">
                  <a:solidFill>
                    <a:schemeClr val="bg1"/>
                  </a:solidFill>
                  <a:latin typeface="Times New Roman" panose="02020603050405020304" pitchFamily="18" charset="0"/>
                  <a:cs typeface="Times New Roman" panose="02020603050405020304" pitchFamily="18" charset="0"/>
                </a:rPr>
                <a:t>20</a:t>
              </a:r>
            </a:p>
          </p:txBody>
        </p:sp>
        <p:sp>
          <p:nvSpPr>
            <p:cNvPr id="121" name="Rectangle 120"/>
            <p:cNvSpPr/>
            <p:nvPr/>
          </p:nvSpPr>
          <p:spPr>
            <a:xfrm>
              <a:off x="4772590" y="2939993"/>
              <a:ext cx="152556" cy="396000"/>
            </a:xfrm>
            <a:prstGeom prst="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22" name="Triangle isocèle 121"/>
            <p:cNvSpPr/>
            <p:nvPr/>
          </p:nvSpPr>
          <p:spPr>
            <a:xfrm rot="5400000">
              <a:off x="2982693" y="2995065"/>
              <a:ext cx="396000" cy="252773"/>
            </a:xfrm>
            <a:prstGeom prst="triangle">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3" name="Rectangle avec flèche vers la droite 122"/>
            <p:cNvSpPr/>
            <p:nvPr/>
          </p:nvSpPr>
          <p:spPr>
            <a:xfrm>
              <a:off x="3034372" y="2690132"/>
              <a:ext cx="531788" cy="219075"/>
            </a:xfrm>
            <a:prstGeom prst="rightArrowCallout">
              <a:avLst>
                <a:gd name="adj1" fmla="val 22826"/>
                <a:gd name="adj2" fmla="val 40217"/>
                <a:gd name="adj3" fmla="val 57609"/>
                <a:gd name="adj4" fmla="val 46336"/>
              </a:avLst>
            </a:prstGeom>
            <a:solidFill>
              <a:srgbClr val="FF33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4" name="Rectangle 123"/>
            <p:cNvSpPr/>
            <p:nvPr/>
          </p:nvSpPr>
          <p:spPr>
            <a:xfrm>
              <a:off x="5923117" y="2936861"/>
              <a:ext cx="908194" cy="402087"/>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5" name="ZoneTexte 124"/>
            <p:cNvSpPr txBox="1"/>
            <p:nvPr/>
          </p:nvSpPr>
          <p:spPr>
            <a:xfrm>
              <a:off x="5949337" y="2990915"/>
              <a:ext cx="881973" cy="276999"/>
            </a:xfrm>
            <a:prstGeom prst="rect">
              <a:avLst/>
            </a:prstGeom>
            <a:noFill/>
          </p:spPr>
          <p:txBody>
            <a:bodyPr wrap="none" rtlCol="0">
              <a:spAutoFit/>
            </a:bodyPr>
            <a:lstStyle/>
            <a:p>
              <a:r>
                <a:rPr lang="fr-FR" sz="1200" b="1" dirty="0">
                  <a:latin typeface="Times New Roman" panose="02020603050405020304" pitchFamily="18" charset="0"/>
                  <a:cs typeface="Times New Roman" panose="02020603050405020304" pitchFamily="18" charset="0"/>
                </a:rPr>
                <a:t>IS element</a:t>
              </a:r>
            </a:p>
          </p:txBody>
        </p:sp>
        <p:sp>
          <p:nvSpPr>
            <p:cNvPr id="126" name="Rectangle avec flèche vers la droite 125"/>
            <p:cNvSpPr/>
            <p:nvPr/>
          </p:nvSpPr>
          <p:spPr>
            <a:xfrm rot="10800000">
              <a:off x="5785292" y="3354941"/>
              <a:ext cx="531788" cy="219075"/>
            </a:xfrm>
            <a:prstGeom prst="rightArrowCallout">
              <a:avLst>
                <a:gd name="adj1" fmla="val 22826"/>
                <a:gd name="adj2" fmla="val 40217"/>
                <a:gd name="adj3" fmla="val 57609"/>
                <a:gd name="adj4" fmla="val 46336"/>
              </a:avLst>
            </a:prstGeom>
            <a:solidFill>
              <a:schemeClr val="accent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7" name="Rectangle avec flèche vers la droite 126"/>
            <p:cNvSpPr/>
            <p:nvPr/>
          </p:nvSpPr>
          <p:spPr>
            <a:xfrm>
              <a:off x="6484419" y="2705347"/>
              <a:ext cx="531788" cy="219075"/>
            </a:xfrm>
            <a:prstGeom prst="rightArrowCallout">
              <a:avLst>
                <a:gd name="adj1" fmla="val 22826"/>
                <a:gd name="adj2" fmla="val 40217"/>
                <a:gd name="adj3" fmla="val 57609"/>
                <a:gd name="adj4" fmla="val 46336"/>
              </a:avLst>
            </a:prstGeom>
            <a:solidFill>
              <a:srgbClr val="FF33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8" name="Rectangle 127"/>
            <p:cNvSpPr/>
            <p:nvPr/>
          </p:nvSpPr>
          <p:spPr>
            <a:xfrm>
              <a:off x="6975583" y="2931260"/>
              <a:ext cx="152556" cy="396000"/>
            </a:xfrm>
            <a:prstGeom prst="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29" name="Losange 128"/>
            <p:cNvSpPr/>
            <p:nvPr/>
          </p:nvSpPr>
          <p:spPr>
            <a:xfrm>
              <a:off x="4920547" y="2929491"/>
              <a:ext cx="269955" cy="406502"/>
            </a:xfrm>
            <a:prstGeom prst="diamond">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500" dirty="0"/>
            </a:p>
          </p:txBody>
        </p:sp>
        <p:sp>
          <p:nvSpPr>
            <p:cNvPr id="130" name="ZoneTexte 129"/>
            <p:cNvSpPr txBox="1"/>
            <p:nvPr/>
          </p:nvSpPr>
          <p:spPr>
            <a:xfrm>
              <a:off x="4892069" y="2986622"/>
              <a:ext cx="338554" cy="276999"/>
            </a:xfrm>
            <a:prstGeom prst="rect">
              <a:avLst/>
            </a:prstGeom>
            <a:noFill/>
          </p:spPr>
          <p:txBody>
            <a:bodyPr wrap="none" rtlCol="0">
              <a:spAutoFit/>
            </a:bodyPr>
            <a:lstStyle/>
            <a:p>
              <a:r>
                <a:rPr lang="fr-FR" sz="1200" b="1" dirty="0">
                  <a:solidFill>
                    <a:schemeClr val="bg1"/>
                  </a:solidFill>
                  <a:latin typeface="Times New Roman" panose="02020603050405020304" pitchFamily="18" charset="0"/>
                  <a:cs typeface="Times New Roman" panose="02020603050405020304" pitchFamily="18" charset="0"/>
                </a:rPr>
                <a:t>19</a:t>
              </a:r>
            </a:p>
          </p:txBody>
        </p:sp>
        <p:sp>
          <p:nvSpPr>
            <p:cNvPr id="131" name="Rectangle 130"/>
            <p:cNvSpPr/>
            <p:nvPr/>
          </p:nvSpPr>
          <p:spPr>
            <a:xfrm>
              <a:off x="5198803" y="2944383"/>
              <a:ext cx="152556" cy="396000"/>
            </a:xfrm>
            <a:prstGeom prst="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32" name="Losange 131"/>
            <p:cNvSpPr/>
            <p:nvPr/>
          </p:nvSpPr>
          <p:spPr>
            <a:xfrm>
              <a:off x="5351359" y="2929491"/>
              <a:ext cx="269955" cy="406502"/>
            </a:xfrm>
            <a:prstGeom prst="diamond">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500" dirty="0"/>
            </a:p>
          </p:txBody>
        </p:sp>
        <p:sp>
          <p:nvSpPr>
            <p:cNvPr id="133" name="ZoneTexte 132"/>
            <p:cNvSpPr txBox="1"/>
            <p:nvPr/>
          </p:nvSpPr>
          <p:spPr>
            <a:xfrm>
              <a:off x="5322881" y="2986622"/>
              <a:ext cx="338554" cy="276999"/>
            </a:xfrm>
            <a:prstGeom prst="rect">
              <a:avLst/>
            </a:prstGeom>
            <a:noFill/>
          </p:spPr>
          <p:txBody>
            <a:bodyPr wrap="none" rtlCol="0">
              <a:spAutoFit/>
            </a:bodyPr>
            <a:lstStyle/>
            <a:p>
              <a:r>
                <a:rPr lang="fr-FR" sz="1200" b="1" dirty="0">
                  <a:solidFill>
                    <a:schemeClr val="bg1"/>
                  </a:solidFill>
                  <a:latin typeface="Times New Roman" panose="02020603050405020304" pitchFamily="18" charset="0"/>
                  <a:cs typeface="Times New Roman" panose="02020603050405020304" pitchFamily="18" charset="0"/>
                </a:rPr>
                <a:t>18</a:t>
              </a:r>
            </a:p>
          </p:txBody>
        </p:sp>
        <p:sp>
          <p:nvSpPr>
            <p:cNvPr id="134" name="Rectangle 133"/>
            <p:cNvSpPr/>
            <p:nvPr/>
          </p:nvSpPr>
          <p:spPr>
            <a:xfrm>
              <a:off x="5618265" y="2944383"/>
              <a:ext cx="152556" cy="396000"/>
            </a:xfrm>
            <a:prstGeom prst="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35" name="Losange 134"/>
            <p:cNvSpPr/>
            <p:nvPr/>
          </p:nvSpPr>
          <p:spPr>
            <a:xfrm>
              <a:off x="7131744" y="2920758"/>
              <a:ext cx="269955" cy="406502"/>
            </a:xfrm>
            <a:prstGeom prst="diamond">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500" dirty="0"/>
            </a:p>
          </p:txBody>
        </p:sp>
        <p:sp>
          <p:nvSpPr>
            <p:cNvPr id="136" name="ZoneTexte 135"/>
            <p:cNvSpPr txBox="1"/>
            <p:nvPr/>
          </p:nvSpPr>
          <p:spPr>
            <a:xfrm>
              <a:off x="7102913" y="2987453"/>
              <a:ext cx="338554" cy="276999"/>
            </a:xfrm>
            <a:prstGeom prst="rect">
              <a:avLst/>
            </a:prstGeom>
            <a:noFill/>
          </p:spPr>
          <p:txBody>
            <a:bodyPr wrap="none" rtlCol="0">
              <a:spAutoFit/>
            </a:bodyPr>
            <a:lstStyle/>
            <a:p>
              <a:r>
                <a:rPr lang="fr-FR" sz="1200" b="1" dirty="0">
                  <a:solidFill>
                    <a:schemeClr val="bg1"/>
                  </a:solidFill>
                  <a:latin typeface="Times New Roman" panose="02020603050405020304" pitchFamily="18" charset="0"/>
                  <a:cs typeface="Times New Roman" panose="02020603050405020304" pitchFamily="18" charset="0"/>
                </a:rPr>
                <a:t>17</a:t>
              </a:r>
            </a:p>
          </p:txBody>
        </p:sp>
        <p:sp>
          <p:nvSpPr>
            <p:cNvPr id="140" name="Rectangle 139"/>
            <p:cNvSpPr/>
            <p:nvPr/>
          </p:nvSpPr>
          <p:spPr>
            <a:xfrm>
              <a:off x="7406274" y="2935650"/>
              <a:ext cx="152556" cy="396000"/>
            </a:xfrm>
            <a:prstGeom prst="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41" name="Losange 140"/>
            <p:cNvSpPr/>
            <p:nvPr/>
          </p:nvSpPr>
          <p:spPr>
            <a:xfrm>
              <a:off x="7558830" y="2920758"/>
              <a:ext cx="269955" cy="406502"/>
            </a:xfrm>
            <a:prstGeom prst="diamond">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500" dirty="0"/>
            </a:p>
          </p:txBody>
        </p:sp>
        <p:sp>
          <p:nvSpPr>
            <p:cNvPr id="142" name="ZoneTexte 141"/>
            <p:cNvSpPr txBox="1"/>
            <p:nvPr/>
          </p:nvSpPr>
          <p:spPr>
            <a:xfrm>
              <a:off x="7530352" y="2977889"/>
              <a:ext cx="338554" cy="276999"/>
            </a:xfrm>
            <a:prstGeom prst="rect">
              <a:avLst/>
            </a:prstGeom>
            <a:noFill/>
          </p:spPr>
          <p:txBody>
            <a:bodyPr wrap="none" rtlCol="0">
              <a:spAutoFit/>
            </a:bodyPr>
            <a:lstStyle/>
            <a:p>
              <a:r>
                <a:rPr lang="fr-FR" sz="1200" b="1" dirty="0">
                  <a:solidFill>
                    <a:schemeClr val="bg1"/>
                  </a:solidFill>
                  <a:latin typeface="Times New Roman" panose="02020603050405020304" pitchFamily="18" charset="0"/>
                  <a:cs typeface="Times New Roman" panose="02020603050405020304" pitchFamily="18" charset="0"/>
                </a:rPr>
                <a:t>16</a:t>
              </a:r>
            </a:p>
          </p:txBody>
        </p:sp>
        <p:sp>
          <p:nvSpPr>
            <p:cNvPr id="143" name="Rectangle 142"/>
            <p:cNvSpPr/>
            <p:nvPr/>
          </p:nvSpPr>
          <p:spPr>
            <a:xfrm>
              <a:off x="7833070" y="2942550"/>
              <a:ext cx="152556" cy="396000"/>
            </a:xfrm>
            <a:prstGeom prst="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45" name="Rectangle avec flèche vers la droite 144"/>
            <p:cNvSpPr/>
            <p:nvPr/>
          </p:nvSpPr>
          <p:spPr>
            <a:xfrm rot="10800000">
              <a:off x="5074284" y="3357079"/>
              <a:ext cx="531788" cy="219075"/>
            </a:xfrm>
            <a:prstGeom prst="rightArrowCallout">
              <a:avLst>
                <a:gd name="adj1" fmla="val 22826"/>
                <a:gd name="adj2" fmla="val 40217"/>
                <a:gd name="adj3" fmla="val 57609"/>
                <a:gd name="adj4" fmla="val 46336"/>
              </a:avLst>
            </a:prstGeom>
            <a:solidFill>
              <a:schemeClr val="accent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6" name="Losange 145"/>
            <p:cNvSpPr/>
            <p:nvPr/>
          </p:nvSpPr>
          <p:spPr>
            <a:xfrm>
              <a:off x="8484305" y="2917248"/>
              <a:ext cx="269955" cy="406502"/>
            </a:xfrm>
            <a:prstGeom prst="diamond">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500" dirty="0"/>
            </a:p>
          </p:txBody>
        </p:sp>
        <p:sp>
          <p:nvSpPr>
            <p:cNvPr id="147" name="ZoneTexte 146"/>
            <p:cNvSpPr txBox="1"/>
            <p:nvPr/>
          </p:nvSpPr>
          <p:spPr>
            <a:xfrm>
              <a:off x="8500541" y="2974379"/>
              <a:ext cx="261610" cy="276999"/>
            </a:xfrm>
            <a:prstGeom prst="rect">
              <a:avLst/>
            </a:prstGeom>
            <a:noFill/>
          </p:spPr>
          <p:txBody>
            <a:bodyPr wrap="none" rtlCol="0">
              <a:spAutoFit/>
            </a:bodyPr>
            <a:lstStyle/>
            <a:p>
              <a:r>
                <a:rPr lang="fr-FR" sz="1200" b="1" dirty="0">
                  <a:solidFill>
                    <a:schemeClr val="bg1"/>
                  </a:solidFill>
                  <a:latin typeface="Times New Roman" panose="02020603050405020304" pitchFamily="18" charset="0"/>
                  <a:cs typeface="Times New Roman" panose="02020603050405020304" pitchFamily="18" charset="0"/>
                </a:rPr>
                <a:t>2</a:t>
              </a:r>
            </a:p>
          </p:txBody>
        </p:sp>
        <p:sp>
          <p:nvSpPr>
            <p:cNvPr id="148" name="Rectangle 147"/>
            <p:cNvSpPr/>
            <p:nvPr/>
          </p:nvSpPr>
          <p:spPr>
            <a:xfrm>
              <a:off x="8758545" y="2939040"/>
              <a:ext cx="152556" cy="396000"/>
            </a:xfrm>
            <a:prstGeom prst="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49" name="Rectangle 148"/>
            <p:cNvSpPr/>
            <p:nvPr/>
          </p:nvSpPr>
          <p:spPr>
            <a:xfrm>
              <a:off x="8342231" y="2931176"/>
              <a:ext cx="152556" cy="396000"/>
            </a:xfrm>
            <a:prstGeom prst="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0" name="Losange 149"/>
            <p:cNvSpPr/>
            <p:nvPr/>
          </p:nvSpPr>
          <p:spPr>
            <a:xfrm>
              <a:off x="8905346" y="2918909"/>
              <a:ext cx="269955" cy="406502"/>
            </a:xfrm>
            <a:prstGeom prst="diamond">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500" dirty="0"/>
            </a:p>
          </p:txBody>
        </p:sp>
        <p:sp>
          <p:nvSpPr>
            <p:cNvPr id="151" name="ZoneTexte 150"/>
            <p:cNvSpPr txBox="1"/>
            <p:nvPr/>
          </p:nvSpPr>
          <p:spPr>
            <a:xfrm>
              <a:off x="8917259" y="2978527"/>
              <a:ext cx="261610" cy="276999"/>
            </a:xfrm>
            <a:prstGeom prst="rect">
              <a:avLst/>
            </a:prstGeom>
            <a:noFill/>
          </p:spPr>
          <p:txBody>
            <a:bodyPr wrap="none" rtlCol="0">
              <a:spAutoFit/>
            </a:bodyPr>
            <a:lstStyle/>
            <a:p>
              <a:r>
                <a:rPr lang="fr-FR" sz="1200" b="1" dirty="0">
                  <a:solidFill>
                    <a:schemeClr val="bg1"/>
                  </a:solidFill>
                  <a:latin typeface="Times New Roman" panose="02020603050405020304" pitchFamily="18" charset="0"/>
                  <a:cs typeface="Times New Roman" panose="02020603050405020304" pitchFamily="18" charset="0"/>
                </a:rPr>
                <a:t>1</a:t>
              </a:r>
            </a:p>
          </p:txBody>
        </p:sp>
        <p:sp>
          <p:nvSpPr>
            <p:cNvPr id="152" name="Rectangle 151"/>
            <p:cNvSpPr/>
            <p:nvPr/>
          </p:nvSpPr>
          <p:spPr>
            <a:xfrm>
              <a:off x="9179586" y="2931176"/>
              <a:ext cx="152556" cy="396000"/>
            </a:xfrm>
            <a:prstGeom prst="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3" name="ZoneTexte 152"/>
            <p:cNvSpPr txBox="1"/>
            <p:nvPr/>
          </p:nvSpPr>
          <p:spPr>
            <a:xfrm>
              <a:off x="7926242" y="2806547"/>
              <a:ext cx="458780" cy="369332"/>
            </a:xfrm>
            <a:prstGeom prst="rect">
              <a:avLst/>
            </a:prstGeom>
            <a:noFill/>
          </p:spPr>
          <p:txBody>
            <a:bodyPr wrap="none" rtlCol="0">
              <a:spAutoFit/>
            </a:bodyPr>
            <a:lstStyle/>
            <a:p>
              <a:r>
                <a:rPr lang="fr-FR" dirty="0"/>
                <a:t>…..</a:t>
              </a:r>
            </a:p>
          </p:txBody>
        </p:sp>
        <p:sp>
          <p:nvSpPr>
            <p:cNvPr id="155" name="Rectangle avec flèche vers la droite 154"/>
            <p:cNvSpPr/>
            <p:nvPr/>
          </p:nvSpPr>
          <p:spPr>
            <a:xfrm rot="10800000">
              <a:off x="9226679" y="3349041"/>
              <a:ext cx="531788" cy="219075"/>
            </a:xfrm>
            <a:prstGeom prst="rightArrowCallout">
              <a:avLst>
                <a:gd name="adj1" fmla="val 22826"/>
                <a:gd name="adj2" fmla="val 40217"/>
                <a:gd name="adj3" fmla="val 57609"/>
                <a:gd name="adj4" fmla="val 46336"/>
              </a:avLst>
            </a:prstGeom>
            <a:solidFill>
              <a:schemeClr val="accent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6" name="ZoneTexte 155"/>
            <p:cNvSpPr txBox="1"/>
            <p:nvPr/>
          </p:nvSpPr>
          <p:spPr>
            <a:xfrm>
              <a:off x="9017921" y="3570683"/>
              <a:ext cx="1143711" cy="276999"/>
            </a:xfrm>
            <a:prstGeom prst="rect">
              <a:avLst/>
            </a:prstGeom>
            <a:noFill/>
          </p:spPr>
          <p:txBody>
            <a:bodyPr wrap="none" rtlCol="0">
              <a:spAutoFit/>
            </a:bodyPr>
            <a:lstStyle/>
            <a:p>
              <a:r>
                <a:rPr lang="fr-FR" sz="1200" dirty="0">
                  <a:latin typeface="Times New Roman" panose="02020603050405020304" pitchFamily="18" charset="0"/>
                  <a:cs typeface="Times New Roman" panose="02020603050405020304" pitchFamily="18" charset="0"/>
                </a:rPr>
                <a:t>Terminator_rev</a:t>
              </a:r>
            </a:p>
          </p:txBody>
        </p:sp>
      </p:grpSp>
      <p:sp>
        <p:nvSpPr>
          <p:cNvPr id="96" name="Triangle isocèle 95"/>
          <p:cNvSpPr/>
          <p:nvPr/>
        </p:nvSpPr>
        <p:spPr>
          <a:xfrm rot="16200000">
            <a:off x="9372479" y="2995322"/>
            <a:ext cx="396000" cy="252773"/>
          </a:xfrm>
          <a:prstGeom prst="triangle">
            <a:avLst/>
          </a:prstGeom>
          <a:solidFill>
            <a:srgbClr val="FF0000"/>
          </a:solid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610591295"/>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6577</TotalTime>
  <Words>99</Words>
  <Application>Microsoft Macintosh PowerPoint</Application>
  <PresentationFormat>Widescreen</PresentationFormat>
  <Paragraphs>37</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Thème Office</vt:lpstr>
      <vt:lpstr>PowerPoint Presentation</vt:lpstr>
    </vt:vector>
  </TitlesOfParts>
  <Company>IRD</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Kwanho JEONG</dc:creator>
  <cp:lastModifiedBy>Microsoft Office User</cp:lastModifiedBy>
  <cp:revision>119</cp:revision>
  <cp:lastPrinted>2018-08-27T13:01:04Z</cp:lastPrinted>
  <dcterms:created xsi:type="dcterms:W3CDTF">2018-03-26T14:17:04Z</dcterms:created>
  <dcterms:modified xsi:type="dcterms:W3CDTF">2019-10-09T15:01:28Z</dcterms:modified>
</cp:coreProperties>
</file>