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72E1A2A-EF9C-4B03-A845-34376F886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4513641-A938-4009-BA93-BB17834BAB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1F0F5F-314B-4521-90F6-083554C78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EBCBE3-AF34-495A-B321-D1660D905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31142DB-3698-4A95-986B-784FF0DBB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748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75814FD-1199-4BCA-8E38-CE7BBD2EC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DC04B06-B56C-478D-AA3E-E54C069FF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DA07F33-4977-4830-88A8-2F2DA56B3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B59A7C1-1714-497A-B96E-0D17C2B05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147C339-0B8E-4C2E-B264-008D15DDF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9158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AD20E49-C3E8-4887-BDD8-48D8D7A8D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454A453-2406-4CE4-9BB6-4CCB2A6D42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82FD65F-3C6A-4157-AF61-4C48B4BFE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BE36B1-D7B8-4F78-B914-811034EF5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7AC4FF3-3919-4DB0-8197-AED153E0A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5022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112206-A21E-40FE-897E-06B777AAA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30D64E2-A7AA-4757-9643-CC4DA0B51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98F2E22-89C4-4773-A40A-CD395BE45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9EF8559-F8AB-4B61-9277-04C411B6F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D771B67-A955-4708-98A7-C14EDC0E6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5650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20DE32-C732-4C89-B0C0-DD20FDFF9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4478AF4-A72C-496C-995A-5E60BF0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E9917D0-547B-4A9A-8C0C-3FEAD3024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5FB4C11-1554-4E95-A1C4-A1F8B0BA1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F66F8DC-4567-4402-AFBD-59C25C2D2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798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EFF3838-392A-4D33-9077-72FE3CEA9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688066-3D48-4A4B-A05E-6DA436F2C8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DCE46C8-1206-4382-A779-F78865640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74FEC41-0468-4919-92F2-27323ED25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10A8223-FBEF-46CA-9ECF-667B966D1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5600212-F95E-4C6E-A910-4C7ACDD9F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3186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46D9B5-47EC-4986-B091-38D177FB7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C49BC4-12C1-4623-A31A-88B7746FA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21136FC3-678F-4816-97B8-4960CB966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4343DF1-8C19-4D63-85E7-3A3F4EB0CD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83352D4E-04D7-4834-B5D1-D80620E0AB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6597447-DE88-48D8-8B7A-6FC9B112A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679721E-2130-40E7-9DCD-7DDA2FF90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04CB98CF-3571-4EAD-9BE3-D57027CC9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725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93225F-53C0-4835-BF9C-0DC1ED3C8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5B69DDB-EF8F-4BAA-AF1A-A01D74D8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A509FA9-044B-4612-85A0-91C4345C7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DFA6CE-0422-41E1-8C82-30D846D0B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025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97B7BCB-72C3-4D75-B010-C310F543D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8D2BC8F-39D6-4EE4-BAAB-E19F83A53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68B8B36-91E8-41AC-8181-F2930308B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5203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EBC77C-E1DE-472C-ACFC-D932C5ED6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53FF239-C4F0-4A1A-AC8E-1D75F57422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3B4BCB8-1323-4057-BD39-169F6DCF0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F75BC62-71E4-4B59-BE9F-91D0F14BE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54E2F84-F318-4F48-9517-E9A2FC8C6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F839A9C-D0EC-4C6B-9C2C-316D3B7AD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3963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900A08E-93BB-48A1-9AA1-941889031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E1754FD-5494-4104-A832-CA508E3C4C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64A2E58-BFB5-4610-BB79-2D0B245273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ADB2E2D-B124-4B6C-B36E-BCD300695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58A93B6-A7A2-4C7C-BB8E-F7ABD7F45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2CA1487-2E1E-4B6F-9C36-562FD0E5B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7626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14F8BF1-53A3-4A39-A76C-B9C6A9BFF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E2B751C-14CB-4485-96DA-F9285063A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B864FBD-FA92-49C4-B059-948D34D198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32D85-F272-4816-8706-328CBD6B48C9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67767D-3E87-4D89-9149-3B47F067E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2771273-6148-4F52-84FA-F25DFACA5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1A162-A371-4F80-B076-C3EB23C229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41275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CBE6688-E173-4C43-9432-A6ED503AC0C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8067" y="270745"/>
            <a:ext cx="5233641" cy="37879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13A8BE0-106B-4975-989A-4B16A59532D5}"/>
              </a:ext>
            </a:extLst>
          </p:cNvPr>
          <p:cNvSpPr/>
          <p:nvPr/>
        </p:nvSpPr>
        <p:spPr>
          <a:xfrm>
            <a:off x="2675801" y="3974840"/>
            <a:ext cx="619136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S5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Mean predicted number of </a:t>
            </a:r>
            <a:r>
              <a:rPr lang="en-US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gambiae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s.l. collected per night and season over the trapping methods, location and village with 95% CIs. Dry season indicates </a:t>
            </a:r>
            <a:r>
              <a:rPr lang="en-US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gambiae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s.l. collected from November to April whilst wet season corresponds to period between May and October.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992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3</cp:revision>
  <dcterms:created xsi:type="dcterms:W3CDTF">2019-03-05T19:49:42Z</dcterms:created>
  <dcterms:modified xsi:type="dcterms:W3CDTF">2019-11-26T07:15:26Z</dcterms:modified>
</cp:coreProperties>
</file>