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3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0962491-548A-495D-A138-91C8BB3303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DD9D03A8-DEB4-4FC1-B4F4-95A46B09F8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F120A2E-1D40-4617-8C67-547ECF021F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C1D63-2FB9-42F2-87DB-56F544DB340C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8B78EB8-E9D8-421D-B287-D5176A784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1C706FA-C1A4-4C0E-94DF-D8EB797B7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B40C3-6C3F-4ED7-B750-6F04271DEBC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091169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CB7FD2E-88C4-4D32-BFAD-F0B5EA80A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48697D31-82C3-44CA-B670-E8E7AFC479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70F2FC4-F930-44EE-B88D-7C68FC726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C1D63-2FB9-42F2-87DB-56F544DB340C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FD509F2-C25A-4CD0-9BE1-0AD3D5278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6752507-86CF-4424-9C83-8DCD333F7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B40C3-6C3F-4ED7-B750-6F04271DEBC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840934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10A383E3-DCB1-4B92-BA13-EB12C29819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9C9F5549-4B99-4E77-AEAC-1B099BD8DA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C30B3C2-EC59-44D0-A7F5-3D7890F87E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C1D63-2FB9-42F2-87DB-56F544DB340C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15BB39C-CD90-4717-A7A8-30B887B50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DD9CAC4-FA01-4E9C-B779-6BB87FB4E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B40C3-6C3F-4ED7-B750-6F04271DEBC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205612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EC84D58-B981-485B-BA37-4E34EAA160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7EB7BE6-19B6-4890-AE96-9D5A8B3EFA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487AFE5-DE66-4C26-9D4C-E0176EBA0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C1D63-2FB9-42F2-87DB-56F544DB340C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2C55DD2-92D3-45A7-B85A-0D2011192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DE6CD17-80B7-4B7C-A09A-E82E23315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B40C3-6C3F-4ED7-B750-6F04271DEBC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742714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21A6547-E62C-4708-A829-2FB386720D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FF46993-9497-45A9-A652-DC6E53006F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5575A8F-89EC-4FA9-AA37-3F1EC593A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C1D63-2FB9-42F2-87DB-56F544DB340C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2C3325E-5A02-420D-B209-0BC04420A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6015A4A-8E4C-4713-AB7E-5D767EC8A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B40C3-6C3F-4ED7-B750-6F04271DEBC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920140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F42D4FE-E981-492F-AAF5-073F3360A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01F2589-068F-4947-B41D-5F1043E26B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A8C93C5B-248C-402F-B8C9-B0751742B7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619C7DB-3E60-486C-92B8-F048BE4D5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C1D63-2FB9-42F2-87DB-56F544DB340C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6C5642A-D20C-4737-84AF-B58E97B21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1430E4FD-6592-4D87-AB9D-DCF15A3B3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B40C3-6C3F-4ED7-B750-6F04271DEBC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426775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AB538BE-6C95-43BE-9928-46D65585F1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481B379-0DC9-4BF0-B739-50B6E11249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99EDCCDC-DF22-43DA-911A-AF366F08CE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E0E33B0D-ADF5-4858-9704-7A92AEEBDD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6F20F97E-7C73-4A67-8A7A-5B55A02441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E94FF7D2-9678-4897-BEF6-595435AC69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C1D63-2FB9-42F2-87DB-56F544DB340C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44F4CB43-7332-4AAA-AF18-6D4A2ACE0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15BB1339-0476-4C31-86A7-A180574B9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B40C3-6C3F-4ED7-B750-6F04271DEBC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41426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1726056-B244-4D79-87BA-347241386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3A4E00BE-5D9C-483C-8A70-735A310E0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C1D63-2FB9-42F2-87DB-56F544DB340C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181EE6DB-F4CF-414F-B273-30EABE3EF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650E0DCE-45A1-422A-8E84-1A79AE006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B40C3-6C3F-4ED7-B750-6F04271DEBC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231287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DD1F2410-D69F-4D88-B8D8-64CF549C76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C1D63-2FB9-42F2-87DB-56F544DB340C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2E49D4CF-DBCE-4566-B61E-44E2BF19D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04935062-530F-4557-B423-3C15C1DB4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B40C3-6C3F-4ED7-B750-6F04271DEBC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683781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E737654-16C6-479F-8732-A27E11438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85CF02C-2930-4274-8B44-A6DEBFE79E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C2F921BD-A338-47CC-BB96-A65ADA16AE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9CB45B9D-91DF-480B-AFDA-990CA62D5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C1D63-2FB9-42F2-87DB-56F544DB340C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8CD8CE63-3281-4C62-B6C7-DF274F221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AC08B70C-44A8-459C-9D8A-9E1B4E662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B40C3-6C3F-4ED7-B750-6F04271DEBC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429505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FCCF381-E33E-4206-86EE-59A85EBE4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1466AD7C-2DCA-4AD4-85B1-C8E0C65093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EBD91C41-BCEC-41CE-B7E8-63C8F3A3D3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969F0780-91E9-4B5E-A564-4BCE506ED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C1D63-2FB9-42F2-87DB-56F544DB340C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B2CAD7A-5417-4B1E-A2B9-43B25F4E6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A0DC9C61-A12B-40EC-A336-36DF38546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B40C3-6C3F-4ED7-B750-6F04271DEBC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401002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373BE846-7FD4-4118-9773-8601314396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384F309-8E34-4F93-A3C7-61FD983F1E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F1C27C9-5234-4274-842D-A01C2302B4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C1D63-2FB9-42F2-87DB-56F544DB340C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5220D2A-8DB6-4095-A2ED-5BFA43A8D2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7872891-B629-449E-AA47-0AA843562E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B40C3-6C3F-4ED7-B750-6F04271DEBC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535629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0227F9B3-6701-4075-B032-839F1D70017D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01785" y="127708"/>
            <a:ext cx="5689071" cy="504708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EFC33EAC-C7D1-43FF-BC2A-8DCC5F497C6D}"/>
              </a:ext>
            </a:extLst>
          </p:cNvPr>
          <p:cNvSpPr/>
          <p:nvPr/>
        </p:nvSpPr>
        <p:spPr>
          <a:xfrm>
            <a:off x="2497053" y="5018926"/>
            <a:ext cx="629853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GB" b="1" dirty="0" smtClean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Additional </a:t>
            </a:r>
            <a:r>
              <a:rPr lang="en-GB" b="1" dirty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</a:t>
            </a:r>
            <a:r>
              <a:rPr lang="en-GB" b="1" smtClean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S6</a:t>
            </a:r>
            <a:r>
              <a:rPr lang="en-GB" dirty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Mean predicted proportion of </a:t>
            </a:r>
            <a:r>
              <a:rPr lang="en-GB" i="1" dirty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An. coluzzii</a:t>
            </a:r>
            <a:r>
              <a:rPr lang="en-GB" dirty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relative to </a:t>
            </a:r>
            <a:r>
              <a:rPr lang="en-US" i="1" dirty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An. gambiae</a:t>
            </a:r>
            <a:r>
              <a:rPr lang="en-US" dirty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collected per </a:t>
            </a:r>
            <a:r>
              <a:rPr lang="en-GB" dirty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village </a:t>
            </a:r>
            <a:r>
              <a:rPr lang="en-US" dirty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 October 2016 to December 2017, pooled over the trapping location and methods, with 95% CIs.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92028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39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ANTOINE SANOU (student)</dc:creator>
  <cp:lastModifiedBy>0013914</cp:lastModifiedBy>
  <cp:revision>6</cp:revision>
  <dcterms:created xsi:type="dcterms:W3CDTF">2019-03-05T19:57:43Z</dcterms:created>
  <dcterms:modified xsi:type="dcterms:W3CDTF">2019-11-26T07:15:41Z</dcterms:modified>
</cp:coreProperties>
</file>