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3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A139BE6-DDB3-40CF-A997-BB797253EC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A3DD0E2D-6193-4E5E-B77B-B630F54C33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7105360-1541-4030-B074-B6DF5E2962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63683-F42B-46B2-AA29-62056C22FC74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CE31AE9-8CFD-4731-80C1-EF1ED90EB6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1710222-B303-4007-AE24-88494CDA0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963E3-374A-46EF-A97E-77155C44DEE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675219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8C621AC-7EB9-4734-9610-372600BFD2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0E97B7E7-29B3-4A11-9EBB-EF3F1BD477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C2658F4-BB42-4BAD-B3D6-B60C58EC1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63683-F42B-46B2-AA29-62056C22FC74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C0799A1-2A87-46DD-A2C3-4DE9BCFA9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A77C719-BB54-40CA-926F-B00A1C207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963E3-374A-46EF-A97E-77155C44DEE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924236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C2AA1A77-6657-47B6-8A74-F896E5909D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CFDEEE0E-D8AE-4551-BEFB-771D51B119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24069AC-AE6C-475C-87AC-3985D7868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63683-F42B-46B2-AA29-62056C22FC74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DEBEC44-4FD7-4ED6-8C56-0A021F9EC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0B8E09D-B849-4552-B8D1-EEC527226F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963E3-374A-46EF-A97E-77155C44DEE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966495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3E2135F-029C-4B12-B976-E6167BEAB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B5E4030-71BD-4BC6-9EA4-2EDAA7E16A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A28D85A-C72C-41DA-B150-4F66073CF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63683-F42B-46B2-AA29-62056C22FC74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66E10CD-6FB1-46E9-9DDA-BCB7010D59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051ED8B-DF8B-48A5-957A-8D3DDC234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963E3-374A-46EF-A97E-77155C44DEE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687601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932DBE8-F694-4FC7-9EFF-9D85576081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27E8C47A-D252-4DDB-9A44-4677A3B4E2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A021A3F-34CF-4524-81A9-8531D2899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63683-F42B-46B2-AA29-62056C22FC74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2F80D9A-1417-4D38-9DB8-20C05A3C1E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ADB55BE-09BE-44FE-9493-A6C8313D7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963E3-374A-46EF-A97E-77155C44DEE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926201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FF26956-70F8-4BF5-8301-B08A48405D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F653D6C-746C-4126-872C-1ABB87E3C1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AB99ACEF-3129-471C-AB71-F4B11D0380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5362A0F5-8BA2-462D-841A-94428750F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63683-F42B-46B2-AA29-62056C22FC74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DD9BE169-F1D3-4C9D-9204-AC3048D47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20D04BD-4282-4424-8CF7-C31858688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963E3-374A-46EF-A97E-77155C44DEE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314004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A7FD3A5-BFD2-4C4F-83AF-C7C86CD94E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03CD8987-DD52-453F-892D-C209D0BB86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910F526B-8F69-4CE4-9A26-0B189FE677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CA2DB688-AE8E-4DAF-B801-8BE61B9C71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9EF7C3A3-8489-4178-A96B-EC8CEF423A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4038D1ED-9E95-46BC-B8A3-000229D83F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63683-F42B-46B2-AA29-62056C22FC74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D0C0CB11-0000-4FF7-A1D9-71B834556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EA90C0B8-3E57-4495-9802-8784506C2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963E3-374A-46EF-A97E-77155C44DEE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232305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2841323-FFEA-4D56-BFA7-635E33F79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847A29D3-52BC-45CE-B546-D7406FDE4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63683-F42B-46B2-AA29-62056C22FC74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437075FD-A9B6-4BE9-B931-8CC18BFC1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A59A061-0235-4A94-893E-8FF993DBC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963E3-374A-46EF-A97E-77155C44DEE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240070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61887E4B-B177-4BBF-BBE2-0C57163F5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63683-F42B-46B2-AA29-62056C22FC74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AA10633C-1E2E-45FE-B1C0-16654D6849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6334DD4E-4694-4604-A1D7-4F8C5D103F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963E3-374A-46EF-A97E-77155C44DEE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964553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153E195-5E32-4789-8F1C-10BC2A47F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D75179D-C548-43BF-9B1D-B0D4CDA72E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02014E3D-A22D-43A5-A220-B061E795F1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30D45ACD-2BD8-4162-A293-93490C89AB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63683-F42B-46B2-AA29-62056C22FC74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EDF45072-2E60-468C-8815-9A2E2117F5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0EEF818A-9539-498E-A57F-328E6E1B24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963E3-374A-46EF-A97E-77155C44DEE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131926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79CCCE8-FB33-43E2-B6A8-42FB846947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A828294F-AAEE-4A9D-9C53-5E881738F2D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D705F5DA-8C16-4D6A-A2AD-B9C321D700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F81473CD-6008-4ED3-882C-81FDF3D4D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63683-F42B-46B2-AA29-62056C22FC74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9F41D7A1-A8F4-4979-93E0-487C5C10F7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39D6A93-90DD-4204-AA2F-E72BDD0E6F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963E3-374A-46EF-A97E-77155C44DEE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708948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A01C01B1-6627-48EE-9E6C-EF795FEC56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A27E390-631D-48F6-8D09-F2CF981538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387C76B-53C5-49AF-AB64-EF737E34FD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163683-F42B-46B2-AA29-62056C22FC74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C700D45-F619-4D0E-AA5F-48FE5327F3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B2FC8D3-54ED-43F6-81EB-1F7008C26D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2963E3-374A-46EF-A97E-77155C44DEE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231907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63D16178-DB36-4896-BCEB-28F9219BC00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t="5643"/>
          <a:stretch/>
        </p:blipFill>
        <p:spPr>
          <a:xfrm>
            <a:off x="2701033" y="177281"/>
            <a:ext cx="5078408" cy="449270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B7675608-1FEA-45BF-8212-2896397B1C83}"/>
              </a:ext>
            </a:extLst>
          </p:cNvPr>
          <p:cNvSpPr/>
          <p:nvPr/>
        </p:nvSpPr>
        <p:spPr>
          <a:xfrm>
            <a:off x="2639080" y="4728713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731510" algn="r"/>
              </a:tabLst>
            </a:pPr>
            <a:r>
              <a:rPr lang="en-GB" b="1" dirty="0" smtClean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Additional </a:t>
            </a:r>
            <a:r>
              <a:rPr lang="en-GB" b="1" dirty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Figure </a:t>
            </a:r>
            <a:r>
              <a:rPr lang="en-GB" b="1" smtClean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S7</a:t>
            </a:r>
            <a:r>
              <a:rPr lang="en-GB" b="1" dirty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en-GB" dirty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Effect of the mean relative humidity on the estimation of the proportion of </a:t>
            </a:r>
            <a:r>
              <a:rPr lang="en-GB" i="1" dirty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An. coluzzii</a:t>
            </a:r>
            <a:r>
              <a:rPr lang="en-GB" dirty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The solid black line is the regression line of the predicted proportions and the grey-shaded area indicate the 95% CIs.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847053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43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ANTOINE SANOU (student)</dc:creator>
  <cp:lastModifiedBy>0013914</cp:lastModifiedBy>
  <cp:revision>4</cp:revision>
  <dcterms:created xsi:type="dcterms:W3CDTF">2019-03-05T19:59:19Z</dcterms:created>
  <dcterms:modified xsi:type="dcterms:W3CDTF">2019-11-26T07:15:59Z</dcterms:modified>
</cp:coreProperties>
</file>